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2" r:id="rId1"/>
  </p:sldMasterIdLst>
  <p:notesMasterIdLst>
    <p:notesMasterId r:id="rId25"/>
  </p:notesMasterIdLst>
  <p:handoutMasterIdLst>
    <p:handoutMasterId r:id="rId26"/>
  </p:handoutMasterIdLst>
  <p:sldIdLst>
    <p:sldId id="317" r:id="rId2"/>
    <p:sldId id="326" r:id="rId3"/>
    <p:sldId id="327" r:id="rId4"/>
    <p:sldId id="328" r:id="rId5"/>
    <p:sldId id="346" r:id="rId6"/>
    <p:sldId id="330" r:id="rId7"/>
    <p:sldId id="347" r:id="rId8"/>
    <p:sldId id="331" r:id="rId9"/>
    <p:sldId id="348" r:id="rId10"/>
    <p:sldId id="332" r:id="rId11"/>
    <p:sldId id="333" r:id="rId12"/>
    <p:sldId id="334" r:id="rId13"/>
    <p:sldId id="335" r:id="rId14"/>
    <p:sldId id="350" r:id="rId15"/>
    <p:sldId id="337" r:id="rId16"/>
    <p:sldId id="338" r:id="rId17"/>
    <p:sldId id="339" r:id="rId18"/>
    <p:sldId id="349" r:id="rId19"/>
    <p:sldId id="340" r:id="rId20"/>
    <p:sldId id="341" r:id="rId21"/>
    <p:sldId id="342" r:id="rId22"/>
    <p:sldId id="344" r:id="rId23"/>
    <p:sldId id="345" r:id="rId24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120000"/>
      </a:lnSpc>
      <a:spcBef>
        <a:spcPct val="2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lnSpc>
        <a:spcPct val="120000"/>
      </a:lnSpc>
      <a:spcBef>
        <a:spcPct val="2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lnSpc>
        <a:spcPct val="120000"/>
      </a:lnSpc>
      <a:spcBef>
        <a:spcPct val="2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lnSpc>
        <a:spcPct val="120000"/>
      </a:lnSpc>
      <a:spcBef>
        <a:spcPct val="2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lnSpc>
        <a:spcPct val="120000"/>
      </a:lnSpc>
      <a:spcBef>
        <a:spcPct val="2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2830"/>
    <a:srgbClr val="008000"/>
    <a:srgbClr val="FFE512"/>
    <a:srgbClr val="FFCE00"/>
    <a:srgbClr val="00A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34088-500D-447F-B0BB-9F5DC2B8FCDB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D8ACC7-BFF0-4B59-A701-31B7861062B3}">
      <dgm:prSet phldrT="[Text]" phldr="1"/>
      <dgm:spPr/>
      <dgm:t>
        <a:bodyPr/>
        <a:lstStyle/>
        <a:p>
          <a:endParaRPr lang="en-US"/>
        </a:p>
      </dgm:t>
    </dgm:pt>
    <dgm:pt modelId="{E7F63793-DC08-450B-A872-AB899BB5FC82}" type="parTrans" cxnId="{CB87F79A-0BC7-436A-9835-DFF6576CFF7D}">
      <dgm:prSet/>
      <dgm:spPr/>
      <dgm:t>
        <a:bodyPr/>
        <a:lstStyle/>
        <a:p>
          <a:endParaRPr lang="en-US"/>
        </a:p>
      </dgm:t>
    </dgm:pt>
    <dgm:pt modelId="{AD1A8245-E694-48AA-9929-1B672448B618}" type="sibTrans" cxnId="{CB87F79A-0BC7-436A-9835-DFF6576CFF7D}">
      <dgm:prSet/>
      <dgm:spPr/>
      <dgm:t>
        <a:bodyPr/>
        <a:lstStyle/>
        <a:p>
          <a:endParaRPr lang="en-US"/>
        </a:p>
      </dgm:t>
    </dgm:pt>
    <dgm:pt modelId="{D8C46980-1591-4591-A569-99AE58A08A0B}">
      <dgm:prSet phldrT="[Text]"/>
      <dgm:spPr/>
      <dgm:t>
        <a:bodyPr/>
        <a:lstStyle/>
        <a:p>
          <a:r>
            <a:rPr lang="en-US" dirty="0"/>
            <a:t>States with statistically significant increases in drug overdose death rates from 2014 to 2015 included </a:t>
          </a:r>
          <a:r>
            <a:rPr lang="en-US" b="1" dirty="0"/>
            <a:t>Connecticut</a:t>
          </a:r>
          <a:r>
            <a:rPr lang="en-US" dirty="0"/>
            <a:t>, Florida, Illinois, Kentucky, Louisiana, Maine, Maryland, Massachusetts, Michigan, New Hampshire, New Jersey, New York, North Carolina, Ohio, Pennsylvania, Rhode Island, Tennessee, Washington, and West Virginia</a:t>
          </a:r>
        </a:p>
      </dgm:t>
    </dgm:pt>
    <dgm:pt modelId="{9A71C04E-004F-48CE-862F-FA9D6260B67C}" type="parTrans" cxnId="{6AB3679E-B2A4-44DC-94F6-90C7FAB0495E}">
      <dgm:prSet/>
      <dgm:spPr/>
      <dgm:t>
        <a:bodyPr/>
        <a:lstStyle/>
        <a:p>
          <a:endParaRPr lang="en-US"/>
        </a:p>
      </dgm:t>
    </dgm:pt>
    <dgm:pt modelId="{DA0CBCEE-E49B-482E-B37D-CDEB2A1209F1}" type="sibTrans" cxnId="{6AB3679E-B2A4-44DC-94F6-90C7FAB0495E}">
      <dgm:prSet/>
      <dgm:spPr/>
      <dgm:t>
        <a:bodyPr/>
        <a:lstStyle/>
        <a:p>
          <a:endParaRPr lang="en-US"/>
        </a:p>
      </dgm:t>
    </dgm:pt>
    <dgm:pt modelId="{1EA5F37A-0355-49E8-B4E1-ED36C6F39D0B}">
      <dgm:prSet phldrT="[Text]"/>
      <dgm:spPr/>
      <dgm:t>
        <a:bodyPr/>
        <a:lstStyle/>
        <a:p>
          <a:r>
            <a:rPr lang="en-US" dirty="0"/>
            <a:t>Connecticut had a 25.6% increase in drug overdose deaths from 2014 to 2015 </a:t>
          </a:r>
        </a:p>
      </dgm:t>
    </dgm:pt>
    <dgm:pt modelId="{49B78AB1-C604-4354-9F01-29BFE60FC762}" type="parTrans" cxnId="{E89C1DE9-811B-4DE5-A3E8-95C3A97A9490}">
      <dgm:prSet/>
      <dgm:spPr/>
      <dgm:t>
        <a:bodyPr/>
        <a:lstStyle/>
        <a:p>
          <a:endParaRPr lang="en-US"/>
        </a:p>
      </dgm:t>
    </dgm:pt>
    <dgm:pt modelId="{62CD23EF-4207-48C9-B2EB-402E2C6383DF}" type="sibTrans" cxnId="{E89C1DE9-811B-4DE5-A3E8-95C3A97A9490}">
      <dgm:prSet/>
      <dgm:spPr/>
      <dgm:t>
        <a:bodyPr/>
        <a:lstStyle/>
        <a:p>
          <a:endParaRPr lang="en-US"/>
        </a:p>
      </dgm:t>
    </dgm:pt>
    <dgm:pt modelId="{2B672C96-3A0F-4602-B9F8-E067EEC0BD96}" type="pres">
      <dgm:prSet presAssocID="{E9934088-500D-447F-B0BB-9F5DC2B8FCDB}" presName="vert0" presStyleCnt="0">
        <dgm:presLayoutVars>
          <dgm:dir/>
          <dgm:animOne val="branch"/>
          <dgm:animLvl val="lvl"/>
        </dgm:presLayoutVars>
      </dgm:prSet>
      <dgm:spPr/>
    </dgm:pt>
    <dgm:pt modelId="{746174B0-4ABD-45E2-9D22-1B68A0A50889}" type="pres">
      <dgm:prSet presAssocID="{D5D8ACC7-BFF0-4B59-A701-31B7861062B3}" presName="thickLine" presStyleLbl="alignNode1" presStyleIdx="0" presStyleCnt="1"/>
      <dgm:spPr/>
    </dgm:pt>
    <dgm:pt modelId="{2FF08DC8-EA0C-4637-8DDB-250F6155BDD0}" type="pres">
      <dgm:prSet presAssocID="{D5D8ACC7-BFF0-4B59-A701-31B7861062B3}" presName="horz1" presStyleCnt="0"/>
      <dgm:spPr/>
    </dgm:pt>
    <dgm:pt modelId="{90C31BB5-45D8-4F00-88D0-F1B2A30D3C4A}" type="pres">
      <dgm:prSet presAssocID="{D5D8ACC7-BFF0-4B59-A701-31B7861062B3}" presName="tx1" presStyleLbl="revTx" presStyleIdx="0" presStyleCnt="3"/>
      <dgm:spPr/>
    </dgm:pt>
    <dgm:pt modelId="{53A85877-A2B5-4A0A-BDB6-723D86307D25}" type="pres">
      <dgm:prSet presAssocID="{D5D8ACC7-BFF0-4B59-A701-31B7861062B3}" presName="vert1" presStyleCnt="0"/>
      <dgm:spPr/>
    </dgm:pt>
    <dgm:pt modelId="{56841980-F96E-4A23-B8C7-AFB2F01B2DD7}" type="pres">
      <dgm:prSet presAssocID="{D8C46980-1591-4591-A569-99AE58A08A0B}" presName="vertSpace2a" presStyleCnt="0"/>
      <dgm:spPr/>
    </dgm:pt>
    <dgm:pt modelId="{39953CA7-4426-4CA1-A015-04A1BC0B253D}" type="pres">
      <dgm:prSet presAssocID="{D8C46980-1591-4591-A569-99AE58A08A0B}" presName="horz2" presStyleCnt="0"/>
      <dgm:spPr/>
    </dgm:pt>
    <dgm:pt modelId="{49788A81-893C-4243-BE0D-8129861C32C7}" type="pres">
      <dgm:prSet presAssocID="{D8C46980-1591-4591-A569-99AE58A08A0B}" presName="horzSpace2" presStyleCnt="0"/>
      <dgm:spPr/>
    </dgm:pt>
    <dgm:pt modelId="{20DE3BE0-F026-4979-BC0A-6F8ECC8EAE7E}" type="pres">
      <dgm:prSet presAssocID="{D8C46980-1591-4591-A569-99AE58A08A0B}" presName="tx2" presStyleLbl="revTx" presStyleIdx="1" presStyleCnt="3"/>
      <dgm:spPr/>
    </dgm:pt>
    <dgm:pt modelId="{ADAF15E5-797B-4533-A626-957F3BCC5A15}" type="pres">
      <dgm:prSet presAssocID="{D8C46980-1591-4591-A569-99AE58A08A0B}" presName="vert2" presStyleCnt="0"/>
      <dgm:spPr/>
    </dgm:pt>
    <dgm:pt modelId="{D26A767A-4694-4A39-B59F-DFF994637C98}" type="pres">
      <dgm:prSet presAssocID="{D8C46980-1591-4591-A569-99AE58A08A0B}" presName="thinLine2b" presStyleLbl="callout" presStyleIdx="0" presStyleCnt="2"/>
      <dgm:spPr/>
    </dgm:pt>
    <dgm:pt modelId="{FAAD7726-DE19-4244-8ABF-0B36AD4AC09C}" type="pres">
      <dgm:prSet presAssocID="{D8C46980-1591-4591-A569-99AE58A08A0B}" presName="vertSpace2b" presStyleCnt="0"/>
      <dgm:spPr/>
    </dgm:pt>
    <dgm:pt modelId="{B4EFBF8D-4E13-4670-98A2-30A27C7B9341}" type="pres">
      <dgm:prSet presAssocID="{1EA5F37A-0355-49E8-B4E1-ED36C6F39D0B}" presName="horz2" presStyleCnt="0"/>
      <dgm:spPr/>
    </dgm:pt>
    <dgm:pt modelId="{2DFFFD7B-CC12-4CFA-BCFA-A90342270C9E}" type="pres">
      <dgm:prSet presAssocID="{1EA5F37A-0355-49E8-B4E1-ED36C6F39D0B}" presName="horzSpace2" presStyleCnt="0"/>
      <dgm:spPr/>
    </dgm:pt>
    <dgm:pt modelId="{D893BB68-E445-4BFE-AFB8-CD01001C819F}" type="pres">
      <dgm:prSet presAssocID="{1EA5F37A-0355-49E8-B4E1-ED36C6F39D0B}" presName="tx2" presStyleLbl="revTx" presStyleIdx="2" presStyleCnt="3"/>
      <dgm:spPr/>
    </dgm:pt>
    <dgm:pt modelId="{9D0EC419-74C1-46F3-A71D-F8D1280FF63C}" type="pres">
      <dgm:prSet presAssocID="{1EA5F37A-0355-49E8-B4E1-ED36C6F39D0B}" presName="vert2" presStyleCnt="0"/>
      <dgm:spPr/>
    </dgm:pt>
    <dgm:pt modelId="{F613AB9C-7435-4C5C-9E83-54CE1AB18C38}" type="pres">
      <dgm:prSet presAssocID="{1EA5F37A-0355-49E8-B4E1-ED36C6F39D0B}" presName="thinLine2b" presStyleLbl="callout" presStyleIdx="1" presStyleCnt="2"/>
      <dgm:spPr/>
    </dgm:pt>
    <dgm:pt modelId="{73E75D2B-7F2C-4935-B269-A48723B48EF4}" type="pres">
      <dgm:prSet presAssocID="{1EA5F37A-0355-49E8-B4E1-ED36C6F39D0B}" presName="vertSpace2b" presStyleCnt="0"/>
      <dgm:spPr/>
    </dgm:pt>
  </dgm:ptLst>
  <dgm:cxnLst>
    <dgm:cxn modelId="{509FBD21-4E33-4DA4-94FB-BA255D844962}" type="presOf" srcId="{D8C46980-1591-4591-A569-99AE58A08A0B}" destId="{20DE3BE0-F026-4979-BC0A-6F8ECC8EAE7E}" srcOrd="0" destOrd="0" presId="urn:microsoft.com/office/officeart/2008/layout/LinedList"/>
    <dgm:cxn modelId="{0C49DC25-1D2C-4189-8829-3700270ADC67}" type="presOf" srcId="{1EA5F37A-0355-49E8-B4E1-ED36C6F39D0B}" destId="{D893BB68-E445-4BFE-AFB8-CD01001C819F}" srcOrd="0" destOrd="0" presId="urn:microsoft.com/office/officeart/2008/layout/LinedList"/>
    <dgm:cxn modelId="{B22CA757-AFE6-40AE-85AE-B36FC92DFE7F}" type="presOf" srcId="{D5D8ACC7-BFF0-4B59-A701-31B7861062B3}" destId="{90C31BB5-45D8-4F00-88D0-F1B2A30D3C4A}" srcOrd="0" destOrd="0" presId="urn:microsoft.com/office/officeart/2008/layout/LinedList"/>
    <dgm:cxn modelId="{CB87F79A-0BC7-436A-9835-DFF6576CFF7D}" srcId="{E9934088-500D-447F-B0BB-9F5DC2B8FCDB}" destId="{D5D8ACC7-BFF0-4B59-A701-31B7861062B3}" srcOrd="0" destOrd="0" parTransId="{E7F63793-DC08-450B-A872-AB899BB5FC82}" sibTransId="{AD1A8245-E694-48AA-9929-1B672448B618}"/>
    <dgm:cxn modelId="{6AB3679E-B2A4-44DC-94F6-90C7FAB0495E}" srcId="{D5D8ACC7-BFF0-4B59-A701-31B7861062B3}" destId="{D8C46980-1591-4591-A569-99AE58A08A0B}" srcOrd="0" destOrd="0" parTransId="{9A71C04E-004F-48CE-862F-FA9D6260B67C}" sibTransId="{DA0CBCEE-E49B-482E-B37D-CDEB2A1209F1}"/>
    <dgm:cxn modelId="{579C96CD-921F-416A-9281-08CDE033C188}" type="presOf" srcId="{E9934088-500D-447F-B0BB-9F5DC2B8FCDB}" destId="{2B672C96-3A0F-4602-B9F8-E067EEC0BD96}" srcOrd="0" destOrd="0" presId="urn:microsoft.com/office/officeart/2008/layout/LinedList"/>
    <dgm:cxn modelId="{E89C1DE9-811B-4DE5-A3E8-95C3A97A9490}" srcId="{D5D8ACC7-BFF0-4B59-A701-31B7861062B3}" destId="{1EA5F37A-0355-49E8-B4E1-ED36C6F39D0B}" srcOrd="1" destOrd="0" parTransId="{49B78AB1-C604-4354-9F01-29BFE60FC762}" sibTransId="{62CD23EF-4207-48C9-B2EB-402E2C6383DF}"/>
    <dgm:cxn modelId="{EAF2511D-71B8-46C1-AB6F-BBE890B8C240}" type="presParOf" srcId="{2B672C96-3A0F-4602-B9F8-E067EEC0BD96}" destId="{746174B0-4ABD-45E2-9D22-1B68A0A50889}" srcOrd="0" destOrd="0" presId="urn:microsoft.com/office/officeart/2008/layout/LinedList"/>
    <dgm:cxn modelId="{EA05D07F-1091-4719-B14C-CD6091EF47E7}" type="presParOf" srcId="{2B672C96-3A0F-4602-B9F8-E067EEC0BD96}" destId="{2FF08DC8-EA0C-4637-8DDB-250F6155BDD0}" srcOrd="1" destOrd="0" presId="urn:microsoft.com/office/officeart/2008/layout/LinedList"/>
    <dgm:cxn modelId="{5067807C-4527-464F-95E1-515B1936A900}" type="presParOf" srcId="{2FF08DC8-EA0C-4637-8DDB-250F6155BDD0}" destId="{90C31BB5-45D8-4F00-88D0-F1B2A30D3C4A}" srcOrd="0" destOrd="0" presId="urn:microsoft.com/office/officeart/2008/layout/LinedList"/>
    <dgm:cxn modelId="{4B115013-DCE5-41D3-B36C-54F7F17022EE}" type="presParOf" srcId="{2FF08DC8-EA0C-4637-8DDB-250F6155BDD0}" destId="{53A85877-A2B5-4A0A-BDB6-723D86307D25}" srcOrd="1" destOrd="0" presId="urn:microsoft.com/office/officeart/2008/layout/LinedList"/>
    <dgm:cxn modelId="{764CE9D9-EFCB-4AD3-BD89-0DB85B865D15}" type="presParOf" srcId="{53A85877-A2B5-4A0A-BDB6-723D86307D25}" destId="{56841980-F96E-4A23-B8C7-AFB2F01B2DD7}" srcOrd="0" destOrd="0" presId="urn:microsoft.com/office/officeart/2008/layout/LinedList"/>
    <dgm:cxn modelId="{00DF6D32-F344-41CE-8196-B316F0098A72}" type="presParOf" srcId="{53A85877-A2B5-4A0A-BDB6-723D86307D25}" destId="{39953CA7-4426-4CA1-A015-04A1BC0B253D}" srcOrd="1" destOrd="0" presId="urn:microsoft.com/office/officeart/2008/layout/LinedList"/>
    <dgm:cxn modelId="{2DF1B0A0-A9C8-4355-B095-5A7AD05CA71E}" type="presParOf" srcId="{39953CA7-4426-4CA1-A015-04A1BC0B253D}" destId="{49788A81-893C-4243-BE0D-8129861C32C7}" srcOrd="0" destOrd="0" presId="urn:microsoft.com/office/officeart/2008/layout/LinedList"/>
    <dgm:cxn modelId="{6EB1598C-CA9C-48B5-9A5B-3A172504FC0E}" type="presParOf" srcId="{39953CA7-4426-4CA1-A015-04A1BC0B253D}" destId="{20DE3BE0-F026-4979-BC0A-6F8ECC8EAE7E}" srcOrd="1" destOrd="0" presId="urn:microsoft.com/office/officeart/2008/layout/LinedList"/>
    <dgm:cxn modelId="{26B20C35-1F9D-4357-A69E-A674998CC466}" type="presParOf" srcId="{39953CA7-4426-4CA1-A015-04A1BC0B253D}" destId="{ADAF15E5-797B-4533-A626-957F3BCC5A15}" srcOrd="2" destOrd="0" presId="urn:microsoft.com/office/officeart/2008/layout/LinedList"/>
    <dgm:cxn modelId="{F7173552-AD8E-4CAF-83EA-ED92E9256AA0}" type="presParOf" srcId="{53A85877-A2B5-4A0A-BDB6-723D86307D25}" destId="{D26A767A-4694-4A39-B59F-DFF994637C98}" srcOrd="2" destOrd="0" presId="urn:microsoft.com/office/officeart/2008/layout/LinedList"/>
    <dgm:cxn modelId="{9CCBBC6D-8B49-469A-8EBF-740509F6D716}" type="presParOf" srcId="{53A85877-A2B5-4A0A-BDB6-723D86307D25}" destId="{FAAD7726-DE19-4244-8ABF-0B36AD4AC09C}" srcOrd="3" destOrd="0" presId="urn:microsoft.com/office/officeart/2008/layout/LinedList"/>
    <dgm:cxn modelId="{9B0622DF-132D-4CE9-9FC9-5C03AF374F5D}" type="presParOf" srcId="{53A85877-A2B5-4A0A-BDB6-723D86307D25}" destId="{B4EFBF8D-4E13-4670-98A2-30A27C7B9341}" srcOrd="4" destOrd="0" presId="urn:microsoft.com/office/officeart/2008/layout/LinedList"/>
    <dgm:cxn modelId="{E026D7E7-7022-4399-88FE-579025CEED65}" type="presParOf" srcId="{B4EFBF8D-4E13-4670-98A2-30A27C7B9341}" destId="{2DFFFD7B-CC12-4CFA-BCFA-A90342270C9E}" srcOrd="0" destOrd="0" presId="urn:microsoft.com/office/officeart/2008/layout/LinedList"/>
    <dgm:cxn modelId="{6001D264-4F63-48BE-B005-152411148E8B}" type="presParOf" srcId="{B4EFBF8D-4E13-4670-98A2-30A27C7B9341}" destId="{D893BB68-E445-4BFE-AFB8-CD01001C819F}" srcOrd="1" destOrd="0" presId="urn:microsoft.com/office/officeart/2008/layout/LinedList"/>
    <dgm:cxn modelId="{F3FFE5B5-EE66-45B8-8547-983BC422D29C}" type="presParOf" srcId="{B4EFBF8D-4E13-4670-98A2-30A27C7B9341}" destId="{9D0EC419-74C1-46F3-A71D-F8D1280FF63C}" srcOrd="2" destOrd="0" presId="urn:microsoft.com/office/officeart/2008/layout/LinedList"/>
    <dgm:cxn modelId="{F35659FB-C97F-4B02-AA6D-EC059936A9DE}" type="presParOf" srcId="{53A85877-A2B5-4A0A-BDB6-723D86307D25}" destId="{F613AB9C-7435-4C5C-9E83-54CE1AB18C38}" srcOrd="5" destOrd="0" presId="urn:microsoft.com/office/officeart/2008/layout/LinedList"/>
    <dgm:cxn modelId="{AC6C8C6D-2E77-41F2-895B-7BEB212708D1}" type="presParOf" srcId="{53A85877-A2B5-4A0A-BDB6-723D86307D25}" destId="{73E75D2B-7F2C-4935-B269-A48723B48EF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3F7C9B-0DC3-4A1E-B15F-7E021AE3D77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BC517A-82F6-4999-BF81-26F096DABDB7}">
      <dgm:prSet phldrT="[Text]"/>
      <dgm:spPr>
        <a:solidFill>
          <a:srgbClr val="A12830"/>
        </a:solidFill>
      </dgm:spPr>
      <dgm:t>
        <a:bodyPr/>
        <a:lstStyle/>
        <a:p>
          <a:r>
            <a:rPr lang="en-US" dirty="0"/>
            <a:t>Side Effects</a:t>
          </a:r>
        </a:p>
      </dgm:t>
    </dgm:pt>
    <dgm:pt modelId="{06E675B1-5597-4A28-BBA1-79C6E5F3EFD4}" type="parTrans" cxnId="{863B04C3-4100-44BD-8BAF-C18C86D26AA4}">
      <dgm:prSet/>
      <dgm:spPr/>
      <dgm:t>
        <a:bodyPr/>
        <a:lstStyle/>
        <a:p>
          <a:endParaRPr lang="en-US"/>
        </a:p>
      </dgm:t>
    </dgm:pt>
    <dgm:pt modelId="{EEA1B8DF-6992-4795-9312-E5EF482C3F51}" type="sibTrans" cxnId="{863B04C3-4100-44BD-8BAF-C18C86D26AA4}">
      <dgm:prSet/>
      <dgm:spPr/>
      <dgm:t>
        <a:bodyPr/>
        <a:lstStyle/>
        <a:p>
          <a:endParaRPr lang="en-US"/>
        </a:p>
      </dgm:t>
    </dgm:pt>
    <dgm:pt modelId="{8E393899-DE6C-4B5E-B02D-2EFD1080692E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The most common adverse event is opioid withdrawal symptoms</a:t>
          </a:r>
        </a:p>
      </dgm:t>
    </dgm:pt>
    <dgm:pt modelId="{F2C46DAF-8C40-4303-BA68-B7A73D06CD4D}" type="parTrans" cxnId="{557901B2-CE15-4951-A1B7-2D8D58BBB0C0}">
      <dgm:prSet/>
      <dgm:spPr/>
      <dgm:t>
        <a:bodyPr/>
        <a:lstStyle/>
        <a:p>
          <a:endParaRPr lang="en-US"/>
        </a:p>
      </dgm:t>
    </dgm:pt>
    <dgm:pt modelId="{5AC6D072-494E-4D43-8384-AC0E862F9B8E}" type="sibTrans" cxnId="{557901B2-CE15-4951-A1B7-2D8D58BBB0C0}">
      <dgm:prSet/>
      <dgm:spPr/>
      <dgm:t>
        <a:bodyPr/>
        <a:lstStyle/>
        <a:p>
          <a:endParaRPr lang="en-US"/>
        </a:p>
      </dgm:t>
    </dgm:pt>
    <dgm:pt modelId="{3A21CA35-4E97-4754-A013-B4D16E2989A8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/>
            <a:t>IM &amp; IN Naloxone do not result in  withdrawal reaction</a:t>
          </a:r>
          <a:endParaRPr lang="en-US" dirty="0"/>
        </a:p>
      </dgm:t>
    </dgm:pt>
    <dgm:pt modelId="{00BADE82-6183-444B-939F-FEEF565DF07F}" type="parTrans" cxnId="{931B9CEB-9014-4C35-97DE-3221D73BF120}">
      <dgm:prSet/>
      <dgm:spPr/>
      <dgm:t>
        <a:bodyPr/>
        <a:lstStyle/>
        <a:p>
          <a:endParaRPr lang="en-US"/>
        </a:p>
      </dgm:t>
    </dgm:pt>
    <dgm:pt modelId="{78B4A9BF-C170-4515-8046-6A6917C47F84}" type="sibTrans" cxnId="{931B9CEB-9014-4C35-97DE-3221D73BF120}">
      <dgm:prSet/>
      <dgm:spPr/>
      <dgm:t>
        <a:bodyPr/>
        <a:lstStyle/>
        <a:p>
          <a:endParaRPr lang="en-US"/>
        </a:p>
      </dgm:t>
    </dgm:pt>
    <dgm:pt modelId="{71534A6F-5698-4D13-978A-323F818496AB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More severe adverse events are considerably less common and even when severe, less dangerous than an untreated opioid overdose </a:t>
          </a:r>
        </a:p>
      </dgm:t>
    </dgm:pt>
    <dgm:pt modelId="{F9E8C5AC-8547-409B-9E40-D7F72420C531}" type="parTrans" cxnId="{D008D5CA-40BA-4DFB-906A-DDE26FE13CC4}">
      <dgm:prSet/>
      <dgm:spPr/>
      <dgm:t>
        <a:bodyPr/>
        <a:lstStyle/>
        <a:p>
          <a:endParaRPr lang="en-US"/>
        </a:p>
      </dgm:t>
    </dgm:pt>
    <dgm:pt modelId="{8048A286-B1E2-43BA-B9F5-3B3F60A72527}" type="sibTrans" cxnId="{D008D5CA-40BA-4DFB-906A-DDE26FE13CC4}">
      <dgm:prSet/>
      <dgm:spPr/>
      <dgm:t>
        <a:bodyPr/>
        <a:lstStyle/>
        <a:p>
          <a:endParaRPr lang="en-US"/>
        </a:p>
      </dgm:t>
    </dgm:pt>
    <dgm:pt modelId="{EA3F486A-E7E2-48E4-A479-549E57B4FE33}" type="pres">
      <dgm:prSet presAssocID="{1C3F7C9B-0DC3-4A1E-B15F-7E021AE3D77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B1479CC-9263-4CEC-8ACE-F2B056159D40}" type="pres">
      <dgm:prSet presAssocID="{11BC517A-82F6-4999-BF81-26F096DABDB7}" presName="root1" presStyleCnt="0"/>
      <dgm:spPr/>
    </dgm:pt>
    <dgm:pt modelId="{AD737F23-3A41-4F22-98CD-E583A214F330}" type="pres">
      <dgm:prSet presAssocID="{11BC517A-82F6-4999-BF81-26F096DABDB7}" presName="LevelOneTextNode" presStyleLbl="node0" presStyleIdx="0" presStyleCnt="1">
        <dgm:presLayoutVars>
          <dgm:chPref val="3"/>
        </dgm:presLayoutVars>
      </dgm:prSet>
      <dgm:spPr/>
    </dgm:pt>
    <dgm:pt modelId="{A9913C63-D5CD-4590-B1EF-4D29F4D0B1EE}" type="pres">
      <dgm:prSet presAssocID="{11BC517A-82F6-4999-BF81-26F096DABDB7}" presName="level2hierChild" presStyleCnt="0"/>
      <dgm:spPr/>
    </dgm:pt>
    <dgm:pt modelId="{43F0B06D-5E18-44D3-BEF7-755F4F06E3C8}" type="pres">
      <dgm:prSet presAssocID="{F2C46DAF-8C40-4303-BA68-B7A73D06CD4D}" presName="conn2-1" presStyleLbl="parChTrans1D2" presStyleIdx="0" presStyleCnt="3"/>
      <dgm:spPr/>
    </dgm:pt>
    <dgm:pt modelId="{DBB64371-11C7-48DD-86EA-989927CC789A}" type="pres">
      <dgm:prSet presAssocID="{F2C46DAF-8C40-4303-BA68-B7A73D06CD4D}" presName="connTx" presStyleLbl="parChTrans1D2" presStyleIdx="0" presStyleCnt="3"/>
      <dgm:spPr/>
    </dgm:pt>
    <dgm:pt modelId="{8B1C5B9F-77F1-41AD-91F3-3A5C478CCAD3}" type="pres">
      <dgm:prSet presAssocID="{8E393899-DE6C-4B5E-B02D-2EFD1080692E}" presName="root2" presStyleCnt="0"/>
      <dgm:spPr/>
    </dgm:pt>
    <dgm:pt modelId="{A15617E0-C3EB-4A83-A520-66529978967A}" type="pres">
      <dgm:prSet presAssocID="{8E393899-DE6C-4B5E-B02D-2EFD1080692E}" presName="LevelTwoTextNode" presStyleLbl="node2" presStyleIdx="0" presStyleCnt="3" custLinFactNeighborY="-47039">
        <dgm:presLayoutVars>
          <dgm:chPref val="3"/>
        </dgm:presLayoutVars>
      </dgm:prSet>
      <dgm:spPr/>
    </dgm:pt>
    <dgm:pt modelId="{AD938DAD-D512-4819-B519-C7477349229F}" type="pres">
      <dgm:prSet presAssocID="{8E393899-DE6C-4B5E-B02D-2EFD1080692E}" presName="level3hierChild" presStyleCnt="0"/>
      <dgm:spPr/>
    </dgm:pt>
    <dgm:pt modelId="{B8CF33B0-B419-4D45-8C08-70F9B89446B0}" type="pres">
      <dgm:prSet presAssocID="{00BADE82-6183-444B-939F-FEEF565DF07F}" presName="conn2-1" presStyleLbl="parChTrans1D2" presStyleIdx="1" presStyleCnt="3"/>
      <dgm:spPr/>
    </dgm:pt>
    <dgm:pt modelId="{BD485E78-6E60-45BE-B638-4BBC79C57DDF}" type="pres">
      <dgm:prSet presAssocID="{00BADE82-6183-444B-939F-FEEF565DF07F}" presName="connTx" presStyleLbl="parChTrans1D2" presStyleIdx="1" presStyleCnt="3"/>
      <dgm:spPr/>
    </dgm:pt>
    <dgm:pt modelId="{8C2AEB73-D146-419D-9D17-22087E9ADF43}" type="pres">
      <dgm:prSet presAssocID="{3A21CA35-4E97-4754-A013-B4D16E2989A8}" presName="root2" presStyleCnt="0"/>
      <dgm:spPr/>
    </dgm:pt>
    <dgm:pt modelId="{7CB19153-D495-44D3-916D-E2150797E8F8}" type="pres">
      <dgm:prSet presAssocID="{3A21CA35-4E97-4754-A013-B4D16E2989A8}" presName="LevelTwoTextNode" presStyleLbl="node2" presStyleIdx="1" presStyleCnt="3" custLinFactNeighborY="-24342">
        <dgm:presLayoutVars>
          <dgm:chPref val="3"/>
        </dgm:presLayoutVars>
      </dgm:prSet>
      <dgm:spPr/>
    </dgm:pt>
    <dgm:pt modelId="{3DDB6DC9-23D3-4181-92FE-A7EB59F46A52}" type="pres">
      <dgm:prSet presAssocID="{3A21CA35-4E97-4754-A013-B4D16E2989A8}" presName="level3hierChild" presStyleCnt="0"/>
      <dgm:spPr/>
    </dgm:pt>
    <dgm:pt modelId="{5B8539DA-7D08-40A5-88C9-997EB60AF605}" type="pres">
      <dgm:prSet presAssocID="{F9E8C5AC-8547-409B-9E40-D7F72420C531}" presName="conn2-1" presStyleLbl="parChTrans1D2" presStyleIdx="2" presStyleCnt="3"/>
      <dgm:spPr/>
    </dgm:pt>
    <dgm:pt modelId="{61DFA030-1210-4901-9F7C-F36BF77A4D33}" type="pres">
      <dgm:prSet presAssocID="{F9E8C5AC-8547-409B-9E40-D7F72420C531}" presName="connTx" presStyleLbl="parChTrans1D2" presStyleIdx="2" presStyleCnt="3"/>
      <dgm:spPr/>
    </dgm:pt>
    <dgm:pt modelId="{18A82792-872F-4845-A901-CE0330F8B746}" type="pres">
      <dgm:prSet presAssocID="{71534A6F-5698-4D13-978A-323F818496AB}" presName="root2" presStyleCnt="0"/>
      <dgm:spPr/>
    </dgm:pt>
    <dgm:pt modelId="{F190682F-B24F-4523-AD0B-121067FECB93}" type="pres">
      <dgm:prSet presAssocID="{71534A6F-5698-4D13-978A-323F818496AB}" presName="LevelTwoTextNode" presStyleLbl="node2" presStyleIdx="2" presStyleCnt="3" custScaleY="134868">
        <dgm:presLayoutVars>
          <dgm:chPref val="3"/>
        </dgm:presLayoutVars>
      </dgm:prSet>
      <dgm:spPr/>
    </dgm:pt>
    <dgm:pt modelId="{7211CD71-BFD0-4003-BE71-A043A3CF0612}" type="pres">
      <dgm:prSet presAssocID="{71534A6F-5698-4D13-978A-323F818496AB}" presName="level3hierChild" presStyleCnt="0"/>
      <dgm:spPr/>
    </dgm:pt>
  </dgm:ptLst>
  <dgm:cxnLst>
    <dgm:cxn modelId="{9620BE08-15BB-4473-836C-0D2B2AFAFCD1}" type="presOf" srcId="{F2C46DAF-8C40-4303-BA68-B7A73D06CD4D}" destId="{43F0B06D-5E18-44D3-BEF7-755F4F06E3C8}" srcOrd="0" destOrd="0" presId="urn:microsoft.com/office/officeart/2008/layout/HorizontalMultiLevelHierarchy"/>
    <dgm:cxn modelId="{72CE9B35-7F1F-44C6-A4B1-8160D41BD796}" type="presOf" srcId="{F2C46DAF-8C40-4303-BA68-B7A73D06CD4D}" destId="{DBB64371-11C7-48DD-86EA-989927CC789A}" srcOrd="1" destOrd="0" presId="urn:microsoft.com/office/officeart/2008/layout/HorizontalMultiLevelHierarchy"/>
    <dgm:cxn modelId="{943E755D-94DF-407E-8667-95DD56F27D76}" type="presOf" srcId="{1C3F7C9B-0DC3-4A1E-B15F-7E021AE3D779}" destId="{EA3F486A-E7E2-48E4-A479-549E57B4FE33}" srcOrd="0" destOrd="0" presId="urn:microsoft.com/office/officeart/2008/layout/HorizontalMultiLevelHierarchy"/>
    <dgm:cxn modelId="{232C2243-8101-4F02-BBC4-A7DE32AB1819}" type="presOf" srcId="{F9E8C5AC-8547-409B-9E40-D7F72420C531}" destId="{61DFA030-1210-4901-9F7C-F36BF77A4D33}" srcOrd="1" destOrd="0" presId="urn:microsoft.com/office/officeart/2008/layout/HorizontalMultiLevelHierarchy"/>
    <dgm:cxn modelId="{87A3F446-CF2A-48FD-A49B-EC57B1FE3AE4}" type="presOf" srcId="{F9E8C5AC-8547-409B-9E40-D7F72420C531}" destId="{5B8539DA-7D08-40A5-88C9-997EB60AF605}" srcOrd="0" destOrd="0" presId="urn:microsoft.com/office/officeart/2008/layout/HorizontalMultiLevelHierarchy"/>
    <dgm:cxn modelId="{164C1E73-2311-4E15-A582-1208C5172160}" type="presOf" srcId="{00BADE82-6183-444B-939F-FEEF565DF07F}" destId="{B8CF33B0-B419-4D45-8C08-70F9B89446B0}" srcOrd="0" destOrd="0" presId="urn:microsoft.com/office/officeart/2008/layout/HorizontalMultiLevelHierarchy"/>
    <dgm:cxn modelId="{AEC78883-4872-4613-9106-86780D615928}" type="presOf" srcId="{11BC517A-82F6-4999-BF81-26F096DABDB7}" destId="{AD737F23-3A41-4F22-98CD-E583A214F330}" srcOrd="0" destOrd="0" presId="urn:microsoft.com/office/officeart/2008/layout/HorizontalMultiLevelHierarchy"/>
    <dgm:cxn modelId="{9C73F394-008E-49C6-9051-9972B4428986}" type="presOf" srcId="{8E393899-DE6C-4B5E-B02D-2EFD1080692E}" destId="{A15617E0-C3EB-4A83-A520-66529978967A}" srcOrd="0" destOrd="0" presId="urn:microsoft.com/office/officeart/2008/layout/HorizontalMultiLevelHierarchy"/>
    <dgm:cxn modelId="{80FBAE98-B0D7-469B-98CC-A8389DA7D5F3}" type="presOf" srcId="{3A21CA35-4E97-4754-A013-B4D16E2989A8}" destId="{7CB19153-D495-44D3-916D-E2150797E8F8}" srcOrd="0" destOrd="0" presId="urn:microsoft.com/office/officeart/2008/layout/HorizontalMultiLevelHierarchy"/>
    <dgm:cxn modelId="{133CAF9B-D784-4498-9ABF-9819205B5E35}" type="presOf" srcId="{00BADE82-6183-444B-939F-FEEF565DF07F}" destId="{BD485E78-6E60-45BE-B638-4BBC79C57DDF}" srcOrd="1" destOrd="0" presId="urn:microsoft.com/office/officeart/2008/layout/HorizontalMultiLevelHierarchy"/>
    <dgm:cxn modelId="{557901B2-CE15-4951-A1B7-2D8D58BBB0C0}" srcId="{11BC517A-82F6-4999-BF81-26F096DABDB7}" destId="{8E393899-DE6C-4B5E-B02D-2EFD1080692E}" srcOrd="0" destOrd="0" parTransId="{F2C46DAF-8C40-4303-BA68-B7A73D06CD4D}" sibTransId="{5AC6D072-494E-4D43-8384-AC0E862F9B8E}"/>
    <dgm:cxn modelId="{43B281BC-3B95-444F-8388-22FBEC75F597}" type="presOf" srcId="{71534A6F-5698-4D13-978A-323F818496AB}" destId="{F190682F-B24F-4523-AD0B-121067FECB93}" srcOrd="0" destOrd="0" presId="urn:microsoft.com/office/officeart/2008/layout/HorizontalMultiLevelHierarchy"/>
    <dgm:cxn modelId="{863B04C3-4100-44BD-8BAF-C18C86D26AA4}" srcId="{1C3F7C9B-0DC3-4A1E-B15F-7E021AE3D779}" destId="{11BC517A-82F6-4999-BF81-26F096DABDB7}" srcOrd="0" destOrd="0" parTransId="{06E675B1-5597-4A28-BBA1-79C6E5F3EFD4}" sibTransId="{EEA1B8DF-6992-4795-9312-E5EF482C3F51}"/>
    <dgm:cxn modelId="{D008D5CA-40BA-4DFB-906A-DDE26FE13CC4}" srcId="{11BC517A-82F6-4999-BF81-26F096DABDB7}" destId="{71534A6F-5698-4D13-978A-323F818496AB}" srcOrd="2" destOrd="0" parTransId="{F9E8C5AC-8547-409B-9E40-D7F72420C531}" sibTransId="{8048A286-B1E2-43BA-B9F5-3B3F60A72527}"/>
    <dgm:cxn modelId="{931B9CEB-9014-4C35-97DE-3221D73BF120}" srcId="{11BC517A-82F6-4999-BF81-26F096DABDB7}" destId="{3A21CA35-4E97-4754-A013-B4D16E2989A8}" srcOrd="1" destOrd="0" parTransId="{00BADE82-6183-444B-939F-FEEF565DF07F}" sibTransId="{78B4A9BF-C170-4515-8046-6A6917C47F84}"/>
    <dgm:cxn modelId="{30CE27DB-8A93-4A15-93A2-1D8EB18DC856}" type="presParOf" srcId="{EA3F486A-E7E2-48E4-A479-549E57B4FE33}" destId="{5B1479CC-9263-4CEC-8ACE-F2B056159D40}" srcOrd="0" destOrd="0" presId="urn:microsoft.com/office/officeart/2008/layout/HorizontalMultiLevelHierarchy"/>
    <dgm:cxn modelId="{E688B7F0-18DE-4137-8FB8-726E888B4192}" type="presParOf" srcId="{5B1479CC-9263-4CEC-8ACE-F2B056159D40}" destId="{AD737F23-3A41-4F22-98CD-E583A214F330}" srcOrd="0" destOrd="0" presId="urn:microsoft.com/office/officeart/2008/layout/HorizontalMultiLevelHierarchy"/>
    <dgm:cxn modelId="{0CDFBD00-E114-428B-8020-7A2BFA1470DD}" type="presParOf" srcId="{5B1479CC-9263-4CEC-8ACE-F2B056159D40}" destId="{A9913C63-D5CD-4590-B1EF-4D29F4D0B1EE}" srcOrd="1" destOrd="0" presId="urn:microsoft.com/office/officeart/2008/layout/HorizontalMultiLevelHierarchy"/>
    <dgm:cxn modelId="{96BA8D66-C282-4254-B92E-0C5199499DEF}" type="presParOf" srcId="{A9913C63-D5CD-4590-B1EF-4D29F4D0B1EE}" destId="{43F0B06D-5E18-44D3-BEF7-755F4F06E3C8}" srcOrd="0" destOrd="0" presId="urn:microsoft.com/office/officeart/2008/layout/HorizontalMultiLevelHierarchy"/>
    <dgm:cxn modelId="{9D46C662-E6A3-49FB-AE24-544C5CDE5D3E}" type="presParOf" srcId="{43F0B06D-5E18-44D3-BEF7-755F4F06E3C8}" destId="{DBB64371-11C7-48DD-86EA-989927CC789A}" srcOrd="0" destOrd="0" presId="urn:microsoft.com/office/officeart/2008/layout/HorizontalMultiLevelHierarchy"/>
    <dgm:cxn modelId="{4DFF6253-3978-442B-9D00-E3BB21B3AE2E}" type="presParOf" srcId="{A9913C63-D5CD-4590-B1EF-4D29F4D0B1EE}" destId="{8B1C5B9F-77F1-41AD-91F3-3A5C478CCAD3}" srcOrd="1" destOrd="0" presId="urn:microsoft.com/office/officeart/2008/layout/HorizontalMultiLevelHierarchy"/>
    <dgm:cxn modelId="{64486BDA-7A42-4010-9C4D-0B7D55162994}" type="presParOf" srcId="{8B1C5B9F-77F1-41AD-91F3-3A5C478CCAD3}" destId="{A15617E0-C3EB-4A83-A520-66529978967A}" srcOrd="0" destOrd="0" presId="urn:microsoft.com/office/officeart/2008/layout/HorizontalMultiLevelHierarchy"/>
    <dgm:cxn modelId="{1B5261C2-A16C-4B1F-BFB1-CA28F6FFE862}" type="presParOf" srcId="{8B1C5B9F-77F1-41AD-91F3-3A5C478CCAD3}" destId="{AD938DAD-D512-4819-B519-C7477349229F}" srcOrd="1" destOrd="0" presId="urn:microsoft.com/office/officeart/2008/layout/HorizontalMultiLevelHierarchy"/>
    <dgm:cxn modelId="{521EF55D-88F1-4A77-B399-9D423DD9CAC3}" type="presParOf" srcId="{A9913C63-D5CD-4590-B1EF-4D29F4D0B1EE}" destId="{B8CF33B0-B419-4D45-8C08-70F9B89446B0}" srcOrd="2" destOrd="0" presId="urn:microsoft.com/office/officeart/2008/layout/HorizontalMultiLevelHierarchy"/>
    <dgm:cxn modelId="{EAF83431-EDF0-4667-9C0F-D3E18E58876F}" type="presParOf" srcId="{B8CF33B0-B419-4D45-8C08-70F9B89446B0}" destId="{BD485E78-6E60-45BE-B638-4BBC79C57DDF}" srcOrd="0" destOrd="0" presId="urn:microsoft.com/office/officeart/2008/layout/HorizontalMultiLevelHierarchy"/>
    <dgm:cxn modelId="{63E1139C-3BBB-4C5F-B980-39A701B8A7C4}" type="presParOf" srcId="{A9913C63-D5CD-4590-B1EF-4D29F4D0B1EE}" destId="{8C2AEB73-D146-419D-9D17-22087E9ADF43}" srcOrd="3" destOrd="0" presId="urn:microsoft.com/office/officeart/2008/layout/HorizontalMultiLevelHierarchy"/>
    <dgm:cxn modelId="{DC4EFDA2-EB74-442D-A00E-FD7564AA404D}" type="presParOf" srcId="{8C2AEB73-D146-419D-9D17-22087E9ADF43}" destId="{7CB19153-D495-44D3-916D-E2150797E8F8}" srcOrd="0" destOrd="0" presId="urn:microsoft.com/office/officeart/2008/layout/HorizontalMultiLevelHierarchy"/>
    <dgm:cxn modelId="{27CB65F0-89ED-477F-A032-5621607643B9}" type="presParOf" srcId="{8C2AEB73-D146-419D-9D17-22087E9ADF43}" destId="{3DDB6DC9-23D3-4181-92FE-A7EB59F46A52}" srcOrd="1" destOrd="0" presId="urn:microsoft.com/office/officeart/2008/layout/HorizontalMultiLevelHierarchy"/>
    <dgm:cxn modelId="{22502B7E-09E4-4335-AF51-3E4A20824D93}" type="presParOf" srcId="{A9913C63-D5CD-4590-B1EF-4D29F4D0B1EE}" destId="{5B8539DA-7D08-40A5-88C9-997EB60AF605}" srcOrd="4" destOrd="0" presId="urn:microsoft.com/office/officeart/2008/layout/HorizontalMultiLevelHierarchy"/>
    <dgm:cxn modelId="{E9F7E366-AB69-47CF-86DD-A643830417FA}" type="presParOf" srcId="{5B8539DA-7D08-40A5-88C9-997EB60AF605}" destId="{61DFA030-1210-4901-9F7C-F36BF77A4D33}" srcOrd="0" destOrd="0" presId="urn:microsoft.com/office/officeart/2008/layout/HorizontalMultiLevelHierarchy"/>
    <dgm:cxn modelId="{8EF9B5EA-2169-4B44-ADB1-94B2CC17A964}" type="presParOf" srcId="{A9913C63-D5CD-4590-B1EF-4D29F4D0B1EE}" destId="{18A82792-872F-4845-A901-CE0330F8B746}" srcOrd="5" destOrd="0" presId="urn:microsoft.com/office/officeart/2008/layout/HorizontalMultiLevelHierarchy"/>
    <dgm:cxn modelId="{00C27808-2709-4A17-93C2-B90588BBB40B}" type="presParOf" srcId="{18A82792-872F-4845-A901-CE0330F8B746}" destId="{F190682F-B24F-4523-AD0B-121067FECB93}" srcOrd="0" destOrd="0" presId="urn:microsoft.com/office/officeart/2008/layout/HorizontalMultiLevelHierarchy"/>
    <dgm:cxn modelId="{D4A369F2-2099-4770-98B8-478CA676150D}" type="presParOf" srcId="{18A82792-872F-4845-A901-CE0330F8B746}" destId="{7211CD71-BFD0-4003-BE71-A043A3CF061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C04FEA1-5219-4359-A24C-6505113B385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91032F-D842-4336-8DAA-A8426306EB9B}">
      <dgm:prSet phldrT="[Text]" phldr="1"/>
      <dgm:spPr/>
      <dgm:t>
        <a:bodyPr/>
        <a:lstStyle/>
        <a:p>
          <a:endParaRPr lang="en-US"/>
        </a:p>
      </dgm:t>
    </dgm:pt>
    <dgm:pt modelId="{D62B36FA-498D-408B-AC32-30FD82053CA9}" type="parTrans" cxnId="{96C429EC-25C6-46D7-AA73-2C9229F2BF61}">
      <dgm:prSet/>
      <dgm:spPr/>
      <dgm:t>
        <a:bodyPr/>
        <a:lstStyle/>
        <a:p>
          <a:endParaRPr lang="en-US"/>
        </a:p>
      </dgm:t>
    </dgm:pt>
    <dgm:pt modelId="{5348EB7F-A911-4D3F-BA0D-3A6B71C2D312}" type="sibTrans" cxnId="{96C429EC-25C6-46D7-AA73-2C9229F2BF61}">
      <dgm:prSet/>
      <dgm:spPr/>
      <dgm:t>
        <a:bodyPr/>
        <a:lstStyle/>
        <a:p>
          <a:endParaRPr lang="en-US"/>
        </a:p>
      </dgm:t>
    </dgm:pt>
    <dgm:pt modelId="{3B375960-A694-488C-9395-4018ACB91300}">
      <dgm:prSet phldrT="[Text]" custT="1"/>
      <dgm:spPr/>
      <dgm:t>
        <a:bodyPr/>
        <a:lstStyle/>
        <a:p>
          <a:r>
            <a:rPr lang="en-US" sz="2600" dirty="0"/>
            <a:t>Intranasal Form (IN)</a:t>
          </a:r>
        </a:p>
        <a:p>
          <a:r>
            <a:rPr lang="en-US" sz="1800" dirty="0"/>
            <a:t>Brand Name </a:t>
          </a:r>
          <a:r>
            <a:rPr lang="en-US" sz="1800" dirty="0" err="1"/>
            <a:t>Narcan</a:t>
          </a:r>
          <a:r>
            <a:rPr lang="en-US" sz="1800" dirty="0"/>
            <a:t> spray</a:t>
          </a:r>
        </a:p>
        <a:p>
          <a:r>
            <a:rPr lang="en-US" sz="1800" dirty="0"/>
            <a:t>Also as 2mg/2ml prefilled syringes</a:t>
          </a:r>
        </a:p>
        <a:p>
          <a:r>
            <a:rPr lang="en-US" sz="1800" dirty="0"/>
            <a:t>-Compatible with mucosal automation device for nasal delivery</a:t>
          </a:r>
        </a:p>
      </dgm:t>
    </dgm:pt>
    <dgm:pt modelId="{B5155421-01D3-407E-ACDB-DD542E5CB6B4}" type="parTrans" cxnId="{635A6CB8-5E31-4EAC-8089-1D16C52A58E2}">
      <dgm:prSet/>
      <dgm:spPr/>
      <dgm:t>
        <a:bodyPr/>
        <a:lstStyle/>
        <a:p>
          <a:endParaRPr lang="en-US"/>
        </a:p>
      </dgm:t>
    </dgm:pt>
    <dgm:pt modelId="{9E12B9C9-714C-4799-AC8B-603268E29ADA}" type="sibTrans" cxnId="{635A6CB8-5E31-4EAC-8089-1D16C52A58E2}">
      <dgm:prSet/>
      <dgm:spPr/>
      <dgm:t>
        <a:bodyPr/>
        <a:lstStyle/>
        <a:p>
          <a:endParaRPr lang="en-US"/>
        </a:p>
      </dgm:t>
    </dgm:pt>
    <dgm:pt modelId="{F5BB6C51-A7E0-470C-90CD-76A5D6A66F24}">
      <dgm:prSet phldrT="[Text]" custT="1"/>
      <dgm:spPr/>
      <dgm:t>
        <a:bodyPr/>
        <a:lstStyle/>
        <a:p>
          <a:r>
            <a:rPr lang="en-US" sz="2600" dirty="0"/>
            <a:t>Intramuscular (IM)</a:t>
          </a:r>
        </a:p>
        <a:p>
          <a:r>
            <a:rPr lang="en-US" sz="1800" dirty="0"/>
            <a:t>Available as 0.4mg/ml solution for injection in 1ml and 10ml vials</a:t>
          </a:r>
        </a:p>
        <a:p>
          <a:r>
            <a:rPr lang="en-US" sz="1800" dirty="0"/>
            <a:t>Auto-injector (</a:t>
          </a:r>
          <a:r>
            <a:rPr lang="en-US" sz="1800" dirty="0" err="1"/>
            <a:t>Evzio</a:t>
          </a:r>
          <a:r>
            <a:rPr lang="en-US" sz="2100" dirty="0"/>
            <a:t>)</a:t>
          </a:r>
        </a:p>
      </dgm:t>
    </dgm:pt>
    <dgm:pt modelId="{10C8AE78-7607-4511-9CDD-072D599A721E}" type="parTrans" cxnId="{C33BD2AE-22A7-4D4E-9BDC-58226D044146}">
      <dgm:prSet/>
      <dgm:spPr/>
      <dgm:t>
        <a:bodyPr/>
        <a:lstStyle/>
        <a:p>
          <a:endParaRPr lang="en-US"/>
        </a:p>
      </dgm:t>
    </dgm:pt>
    <dgm:pt modelId="{92EABABE-7AF9-4C6F-9AB7-A673B4780EF6}" type="sibTrans" cxnId="{C33BD2AE-22A7-4D4E-9BDC-58226D044146}">
      <dgm:prSet/>
      <dgm:spPr/>
      <dgm:t>
        <a:bodyPr/>
        <a:lstStyle/>
        <a:p>
          <a:endParaRPr lang="en-US"/>
        </a:p>
      </dgm:t>
    </dgm:pt>
    <dgm:pt modelId="{4F676C3A-FADC-4A1A-895F-504EC7AD1003}">
      <dgm:prSet phldrT="[Text]" custT="1"/>
      <dgm:spPr/>
      <dgm:t>
        <a:bodyPr/>
        <a:lstStyle/>
        <a:p>
          <a:r>
            <a:rPr lang="en-US" sz="2600" dirty="0"/>
            <a:t>Intravenous (IV)</a:t>
          </a:r>
        </a:p>
        <a:p>
          <a:r>
            <a:rPr lang="en-US" sz="1800" dirty="0"/>
            <a:t>Standard antidote used by EMS for diagnosing and treating opioid</a:t>
          </a:r>
        </a:p>
      </dgm:t>
    </dgm:pt>
    <dgm:pt modelId="{B27EF357-4D01-4137-A53D-A7D27DB5E81C}" type="parTrans" cxnId="{3316E1A7-FFEF-460D-BF24-E8C8AE57E41F}">
      <dgm:prSet/>
      <dgm:spPr/>
      <dgm:t>
        <a:bodyPr/>
        <a:lstStyle/>
        <a:p>
          <a:endParaRPr lang="en-US"/>
        </a:p>
      </dgm:t>
    </dgm:pt>
    <dgm:pt modelId="{1D8EDC21-7583-465B-9C0E-D5071D69923A}" type="sibTrans" cxnId="{3316E1A7-FFEF-460D-BF24-E8C8AE57E41F}">
      <dgm:prSet/>
      <dgm:spPr/>
      <dgm:t>
        <a:bodyPr/>
        <a:lstStyle/>
        <a:p>
          <a:endParaRPr lang="en-US"/>
        </a:p>
      </dgm:t>
    </dgm:pt>
    <dgm:pt modelId="{44471B06-0056-4B59-B29C-7A0C9B4832D4}" type="pres">
      <dgm:prSet presAssocID="{CC04FEA1-5219-4359-A24C-6505113B3855}" presName="vert0" presStyleCnt="0">
        <dgm:presLayoutVars>
          <dgm:dir/>
          <dgm:animOne val="branch"/>
          <dgm:animLvl val="lvl"/>
        </dgm:presLayoutVars>
      </dgm:prSet>
      <dgm:spPr/>
    </dgm:pt>
    <dgm:pt modelId="{B0F7ABB0-9446-425D-B815-0EDC64CF52BB}" type="pres">
      <dgm:prSet presAssocID="{3191032F-D842-4336-8DAA-A8426306EB9B}" presName="thickLine" presStyleLbl="alignNode1" presStyleIdx="0" presStyleCnt="1"/>
      <dgm:spPr/>
    </dgm:pt>
    <dgm:pt modelId="{B875B8DD-044D-46E6-8D4B-3681D0755B9F}" type="pres">
      <dgm:prSet presAssocID="{3191032F-D842-4336-8DAA-A8426306EB9B}" presName="horz1" presStyleCnt="0"/>
      <dgm:spPr/>
    </dgm:pt>
    <dgm:pt modelId="{9D8E0123-6B33-4ECD-9A2C-5F61748A8ABB}" type="pres">
      <dgm:prSet presAssocID="{3191032F-D842-4336-8DAA-A8426306EB9B}" presName="tx1" presStyleLbl="revTx" presStyleIdx="0" presStyleCnt="4"/>
      <dgm:spPr/>
    </dgm:pt>
    <dgm:pt modelId="{A4B9F459-33DB-4E00-8964-BBB58BFDC20A}" type="pres">
      <dgm:prSet presAssocID="{3191032F-D842-4336-8DAA-A8426306EB9B}" presName="vert1" presStyleCnt="0"/>
      <dgm:spPr/>
    </dgm:pt>
    <dgm:pt modelId="{795D6C19-42EA-4757-8C4D-725D527FF463}" type="pres">
      <dgm:prSet presAssocID="{3B375960-A694-488C-9395-4018ACB91300}" presName="vertSpace2a" presStyleCnt="0"/>
      <dgm:spPr/>
    </dgm:pt>
    <dgm:pt modelId="{E53F3772-8CF3-4398-829E-CAF98E4125F2}" type="pres">
      <dgm:prSet presAssocID="{3B375960-A694-488C-9395-4018ACB91300}" presName="horz2" presStyleCnt="0"/>
      <dgm:spPr/>
    </dgm:pt>
    <dgm:pt modelId="{B8663115-D4EC-4DF9-BC11-F6EFA17D0D01}" type="pres">
      <dgm:prSet presAssocID="{3B375960-A694-488C-9395-4018ACB91300}" presName="horzSpace2" presStyleCnt="0"/>
      <dgm:spPr/>
    </dgm:pt>
    <dgm:pt modelId="{F8F476AB-E6AE-4D0E-9EFB-CC8D4866D278}" type="pres">
      <dgm:prSet presAssocID="{3B375960-A694-488C-9395-4018ACB91300}" presName="tx2" presStyleLbl="revTx" presStyleIdx="1" presStyleCnt="4"/>
      <dgm:spPr/>
    </dgm:pt>
    <dgm:pt modelId="{93EB11E1-2FB4-4A54-9CEF-20DDEEBCB4A5}" type="pres">
      <dgm:prSet presAssocID="{3B375960-A694-488C-9395-4018ACB91300}" presName="vert2" presStyleCnt="0"/>
      <dgm:spPr/>
    </dgm:pt>
    <dgm:pt modelId="{7BBCE6F1-47D5-4B4A-9E73-91CA26DA5CC8}" type="pres">
      <dgm:prSet presAssocID="{3B375960-A694-488C-9395-4018ACB91300}" presName="thinLine2b" presStyleLbl="callout" presStyleIdx="0" presStyleCnt="3"/>
      <dgm:spPr/>
    </dgm:pt>
    <dgm:pt modelId="{2AE492FA-05D5-4540-BFD6-9A2FF82886D8}" type="pres">
      <dgm:prSet presAssocID="{3B375960-A694-488C-9395-4018ACB91300}" presName="vertSpace2b" presStyleCnt="0"/>
      <dgm:spPr/>
    </dgm:pt>
    <dgm:pt modelId="{FCF8D2DE-83E2-40B7-9B2A-F151CB577808}" type="pres">
      <dgm:prSet presAssocID="{F5BB6C51-A7E0-470C-90CD-76A5D6A66F24}" presName="horz2" presStyleCnt="0"/>
      <dgm:spPr/>
    </dgm:pt>
    <dgm:pt modelId="{622868F1-622E-4EC7-A9B4-9BFECC33ED5A}" type="pres">
      <dgm:prSet presAssocID="{F5BB6C51-A7E0-470C-90CD-76A5D6A66F24}" presName="horzSpace2" presStyleCnt="0"/>
      <dgm:spPr/>
    </dgm:pt>
    <dgm:pt modelId="{217090E7-DE5C-4FE0-8CD0-785FFDFE6CCE}" type="pres">
      <dgm:prSet presAssocID="{F5BB6C51-A7E0-470C-90CD-76A5D6A66F24}" presName="tx2" presStyleLbl="revTx" presStyleIdx="2" presStyleCnt="4"/>
      <dgm:spPr/>
    </dgm:pt>
    <dgm:pt modelId="{B5B07F92-D7C1-4D49-A3A6-3604596C3192}" type="pres">
      <dgm:prSet presAssocID="{F5BB6C51-A7E0-470C-90CD-76A5D6A66F24}" presName="vert2" presStyleCnt="0"/>
      <dgm:spPr/>
    </dgm:pt>
    <dgm:pt modelId="{A8ADE1D2-DF5D-4F3A-8639-FABD883320EE}" type="pres">
      <dgm:prSet presAssocID="{F5BB6C51-A7E0-470C-90CD-76A5D6A66F24}" presName="thinLine2b" presStyleLbl="callout" presStyleIdx="1" presStyleCnt="3"/>
      <dgm:spPr/>
    </dgm:pt>
    <dgm:pt modelId="{C95AB279-305C-44CA-89B8-9F222782B10B}" type="pres">
      <dgm:prSet presAssocID="{F5BB6C51-A7E0-470C-90CD-76A5D6A66F24}" presName="vertSpace2b" presStyleCnt="0"/>
      <dgm:spPr/>
    </dgm:pt>
    <dgm:pt modelId="{AD1F06ED-E123-4A83-89C4-CE278BC09B6C}" type="pres">
      <dgm:prSet presAssocID="{4F676C3A-FADC-4A1A-895F-504EC7AD1003}" presName="horz2" presStyleCnt="0"/>
      <dgm:spPr/>
    </dgm:pt>
    <dgm:pt modelId="{2FD17C45-E89E-46FD-AEA4-0888F057F2D1}" type="pres">
      <dgm:prSet presAssocID="{4F676C3A-FADC-4A1A-895F-504EC7AD1003}" presName="horzSpace2" presStyleCnt="0"/>
      <dgm:spPr/>
    </dgm:pt>
    <dgm:pt modelId="{A87A5470-0E71-47A3-8116-B2E1B623C43D}" type="pres">
      <dgm:prSet presAssocID="{4F676C3A-FADC-4A1A-895F-504EC7AD1003}" presName="tx2" presStyleLbl="revTx" presStyleIdx="3" presStyleCnt="4"/>
      <dgm:spPr/>
    </dgm:pt>
    <dgm:pt modelId="{A68DA265-6E96-4276-8797-C3E3C55B483B}" type="pres">
      <dgm:prSet presAssocID="{4F676C3A-FADC-4A1A-895F-504EC7AD1003}" presName="vert2" presStyleCnt="0"/>
      <dgm:spPr/>
    </dgm:pt>
    <dgm:pt modelId="{BA081019-F931-4699-8001-E9958BF4AC1E}" type="pres">
      <dgm:prSet presAssocID="{4F676C3A-FADC-4A1A-895F-504EC7AD1003}" presName="thinLine2b" presStyleLbl="callout" presStyleIdx="2" presStyleCnt="3"/>
      <dgm:spPr/>
    </dgm:pt>
    <dgm:pt modelId="{E16C1908-1C8C-4D54-8E03-D05A1E66A8CB}" type="pres">
      <dgm:prSet presAssocID="{4F676C3A-FADC-4A1A-895F-504EC7AD1003}" presName="vertSpace2b" presStyleCnt="0"/>
      <dgm:spPr/>
    </dgm:pt>
  </dgm:ptLst>
  <dgm:cxnLst>
    <dgm:cxn modelId="{E3EF9114-8826-4FC8-956D-07D7B6FE49D0}" type="presOf" srcId="{3B375960-A694-488C-9395-4018ACB91300}" destId="{F8F476AB-E6AE-4D0E-9EFB-CC8D4866D278}" srcOrd="0" destOrd="0" presId="urn:microsoft.com/office/officeart/2008/layout/LinedList"/>
    <dgm:cxn modelId="{3593FC17-DB66-476C-A3B4-F46B9A6FD6DA}" type="presOf" srcId="{CC04FEA1-5219-4359-A24C-6505113B3855}" destId="{44471B06-0056-4B59-B29C-7A0C9B4832D4}" srcOrd="0" destOrd="0" presId="urn:microsoft.com/office/officeart/2008/layout/LinedList"/>
    <dgm:cxn modelId="{A470C595-CA2F-400C-95F4-55704B4C400B}" type="presOf" srcId="{3191032F-D842-4336-8DAA-A8426306EB9B}" destId="{9D8E0123-6B33-4ECD-9A2C-5F61748A8ABB}" srcOrd="0" destOrd="0" presId="urn:microsoft.com/office/officeart/2008/layout/LinedList"/>
    <dgm:cxn modelId="{24E8169F-0CAC-446D-8F9C-C60BE235B698}" type="presOf" srcId="{F5BB6C51-A7E0-470C-90CD-76A5D6A66F24}" destId="{217090E7-DE5C-4FE0-8CD0-785FFDFE6CCE}" srcOrd="0" destOrd="0" presId="urn:microsoft.com/office/officeart/2008/layout/LinedList"/>
    <dgm:cxn modelId="{3316E1A7-FFEF-460D-BF24-E8C8AE57E41F}" srcId="{3191032F-D842-4336-8DAA-A8426306EB9B}" destId="{4F676C3A-FADC-4A1A-895F-504EC7AD1003}" srcOrd="2" destOrd="0" parTransId="{B27EF357-4D01-4137-A53D-A7D27DB5E81C}" sibTransId="{1D8EDC21-7583-465B-9C0E-D5071D69923A}"/>
    <dgm:cxn modelId="{C33BD2AE-22A7-4D4E-9BDC-58226D044146}" srcId="{3191032F-D842-4336-8DAA-A8426306EB9B}" destId="{F5BB6C51-A7E0-470C-90CD-76A5D6A66F24}" srcOrd="1" destOrd="0" parTransId="{10C8AE78-7607-4511-9CDD-072D599A721E}" sibTransId="{92EABABE-7AF9-4C6F-9AB7-A673B4780EF6}"/>
    <dgm:cxn modelId="{635A6CB8-5E31-4EAC-8089-1D16C52A58E2}" srcId="{3191032F-D842-4336-8DAA-A8426306EB9B}" destId="{3B375960-A694-488C-9395-4018ACB91300}" srcOrd="0" destOrd="0" parTransId="{B5155421-01D3-407E-ACDB-DD542E5CB6B4}" sibTransId="{9E12B9C9-714C-4799-AC8B-603268E29ADA}"/>
    <dgm:cxn modelId="{0E23E8E5-66AE-4D30-91AD-2B9AFC2CD47D}" type="presOf" srcId="{4F676C3A-FADC-4A1A-895F-504EC7AD1003}" destId="{A87A5470-0E71-47A3-8116-B2E1B623C43D}" srcOrd="0" destOrd="0" presId="urn:microsoft.com/office/officeart/2008/layout/LinedList"/>
    <dgm:cxn modelId="{96C429EC-25C6-46D7-AA73-2C9229F2BF61}" srcId="{CC04FEA1-5219-4359-A24C-6505113B3855}" destId="{3191032F-D842-4336-8DAA-A8426306EB9B}" srcOrd="0" destOrd="0" parTransId="{D62B36FA-498D-408B-AC32-30FD82053CA9}" sibTransId="{5348EB7F-A911-4D3F-BA0D-3A6B71C2D312}"/>
    <dgm:cxn modelId="{F1E468AC-C469-40B0-BF59-E5CD9BE8A311}" type="presParOf" srcId="{44471B06-0056-4B59-B29C-7A0C9B4832D4}" destId="{B0F7ABB0-9446-425D-B815-0EDC64CF52BB}" srcOrd="0" destOrd="0" presId="urn:microsoft.com/office/officeart/2008/layout/LinedList"/>
    <dgm:cxn modelId="{D0D62729-C4FF-4B3A-8945-A6FF7DF6D452}" type="presParOf" srcId="{44471B06-0056-4B59-B29C-7A0C9B4832D4}" destId="{B875B8DD-044D-46E6-8D4B-3681D0755B9F}" srcOrd="1" destOrd="0" presId="urn:microsoft.com/office/officeart/2008/layout/LinedList"/>
    <dgm:cxn modelId="{1C0E2B49-EE23-4903-8C48-5D4B9FC1523A}" type="presParOf" srcId="{B875B8DD-044D-46E6-8D4B-3681D0755B9F}" destId="{9D8E0123-6B33-4ECD-9A2C-5F61748A8ABB}" srcOrd="0" destOrd="0" presId="urn:microsoft.com/office/officeart/2008/layout/LinedList"/>
    <dgm:cxn modelId="{0E82DA2B-1C13-4518-B61A-3E9A11A74476}" type="presParOf" srcId="{B875B8DD-044D-46E6-8D4B-3681D0755B9F}" destId="{A4B9F459-33DB-4E00-8964-BBB58BFDC20A}" srcOrd="1" destOrd="0" presId="urn:microsoft.com/office/officeart/2008/layout/LinedList"/>
    <dgm:cxn modelId="{CA4CE0A9-7EE0-4C4D-BCBD-D67419D922B7}" type="presParOf" srcId="{A4B9F459-33DB-4E00-8964-BBB58BFDC20A}" destId="{795D6C19-42EA-4757-8C4D-725D527FF463}" srcOrd="0" destOrd="0" presId="urn:microsoft.com/office/officeart/2008/layout/LinedList"/>
    <dgm:cxn modelId="{BA2EAC63-4C4E-49A0-9086-247650B09FE7}" type="presParOf" srcId="{A4B9F459-33DB-4E00-8964-BBB58BFDC20A}" destId="{E53F3772-8CF3-4398-829E-CAF98E4125F2}" srcOrd="1" destOrd="0" presId="urn:microsoft.com/office/officeart/2008/layout/LinedList"/>
    <dgm:cxn modelId="{899E14A3-859F-42DF-A408-4EE926C8904E}" type="presParOf" srcId="{E53F3772-8CF3-4398-829E-CAF98E4125F2}" destId="{B8663115-D4EC-4DF9-BC11-F6EFA17D0D01}" srcOrd="0" destOrd="0" presId="urn:microsoft.com/office/officeart/2008/layout/LinedList"/>
    <dgm:cxn modelId="{E8BB8B13-041A-4D99-B2F1-4BEEA6A39D8F}" type="presParOf" srcId="{E53F3772-8CF3-4398-829E-CAF98E4125F2}" destId="{F8F476AB-E6AE-4D0E-9EFB-CC8D4866D278}" srcOrd="1" destOrd="0" presId="urn:microsoft.com/office/officeart/2008/layout/LinedList"/>
    <dgm:cxn modelId="{2499245F-D969-45D9-BD18-CD2D0B8A3000}" type="presParOf" srcId="{E53F3772-8CF3-4398-829E-CAF98E4125F2}" destId="{93EB11E1-2FB4-4A54-9CEF-20DDEEBCB4A5}" srcOrd="2" destOrd="0" presId="urn:microsoft.com/office/officeart/2008/layout/LinedList"/>
    <dgm:cxn modelId="{7AED96F8-9C0A-4E3B-86E5-6CE1DE1810A8}" type="presParOf" srcId="{A4B9F459-33DB-4E00-8964-BBB58BFDC20A}" destId="{7BBCE6F1-47D5-4B4A-9E73-91CA26DA5CC8}" srcOrd="2" destOrd="0" presId="urn:microsoft.com/office/officeart/2008/layout/LinedList"/>
    <dgm:cxn modelId="{63DF4C7C-2FF6-45FF-A57E-4D6D159B66FD}" type="presParOf" srcId="{A4B9F459-33DB-4E00-8964-BBB58BFDC20A}" destId="{2AE492FA-05D5-4540-BFD6-9A2FF82886D8}" srcOrd="3" destOrd="0" presId="urn:microsoft.com/office/officeart/2008/layout/LinedList"/>
    <dgm:cxn modelId="{0EE17F87-04A2-46E9-AACE-002722363CFE}" type="presParOf" srcId="{A4B9F459-33DB-4E00-8964-BBB58BFDC20A}" destId="{FCF8D2DE-83E2-40B7-9B2A-F151CB577808}" srcOrd="4" destOrd="0" presId="urn:microsoft.com/office/officeart/2008/layout/LinedList"/>
    <dgm:cxn modelId="{0197678C-1F5D-48DE-9642-4DE3C54D8B62}" type="presParOf" srcId="{FCF8D2DE-83E2-40B7-9B2A-F151CB577808}" destId="{622868F1-622E-4EC7-A9B4-9BFECC33ED5A}" srcOrd="0" destOrd="0" presId="urn:microsoft.com/office/officeart/2008/layout/LinedList"/>
    <dgm:cxn modelId="{9E1C8B6A-1061-4190-9E4E-38618AC79510}" type="presParOf" srcId="{FCF8D2DE-83E2-40B7-9B2A-F151CB577808}" destId="{217090E7-DE5C-4FE0-8CD0-785FFDFE6CCE}" srcOrd="1" destOrd="0" presId="urn:microsoft.com/office/officeart/2008/layout/LinedList"/>
    <dgm:cxn modelId="{C900517E-E3FE-455D-9A18-709EF96EB8A3}" type="presParOf" srcId="{FCF8D2DE-83E2-40B7-9B2A-F151CB577808}" destId="{B5B07F92-D7C1-4D49-A3A6-3604596C3192}" srcOrd="2" destOrd="0" presId="urn:microsoft.com/office/officeart/2008/layout/LinedList"/>
    <dgm:cxn modelId="{DD8827B1-64C4-4283-AC3F-ECE1FF674AEA}" type="presParOf" srcId="{A4B9F459-33DB-4E00-8964-BBB58BFDC20A}" destId="{A8ADE1D2-DF5D-4F3A-8639-FABD883320EE}" srcOrd="5" destOrd="0" presId="urn:microsoft.com/office/officeart/2008/layout/LinedList"/>
    <dgm:cxn modelId="{B2B53E9A-ACA1-42B3-8464-ED02A253C325}" type="presParOf" srcId="{A4B9F459-33DB-4E00-8964-BBB58BFDC20A}" destId="{C95AB279-305C-44CA-89B8-9F222782B10B}" srcOrd="6" destOrd="0" presId="urn:microsoft.com/office/officeart/2008/layout/LinedList"/>
    <dgm:cxn modelId="{2E7709AA-D5F7-4A42-9004-EEFC9B4B8FE5}" type="presParOf" srcId="{A4B9F459-33DB-4E00-8964-BBB58BFDC20A}" destId="{AD1F06ED-E123-4A83-89C4-CE278BC09B6C}" srcOrd="7" destOrd="0" presId="urn:microsoft.com/office/officeart/2008/layout/LinedList"/>
    <dgm:cxn modelId="{8E080D6C-F621-4584-83B5-B71227A259B5}" type="presParOf" srcId="{AD1F06ED-E123-4A83-89C4-CE278BC09B6C}" destId="{2FD17C45-E89E-46FD-AEA4-0888F057F2D1}" srcOrd="0" destOrd="0" presId="urn:microsoft.com/office/officeart/2008/layout/LinedList"/>
    <dgm:cxn modelId="{1A4DA8B1-0772-4352-8BF7-8A80708E993E}" type="presParOf" srcId="{AD1F06ED-E123-4A83-89C4-CE278BC09B6C}" destId="{A87A5470-0E71-47A3-8116-B2E1B623C43D}" srcOrd="1" destOrd="0" presId="urn:microsoft.com/office/officeart/2008/layout/LinedList"/>
    <dgm:cxn modelId="{BAE410F6-64CA-4A80-8FC9-3E16DA30B877}" type="presParOf" srcId="{AD1F06ED-E123-4A83-89C4-CE278BC09B6C}" destId="{A68DA265-6E96-4276-8797-C3E3C55B483B}" srcOrd="2" destOrd="0" presId="urn:microsoft.com/office/officeart/2008/layout/LinedList"/>
    <dgm:cxn modelId="{553072DF-372F-44CE-B248-96555888AED0}" type="presParOf" srcId="{A4B9F459-33DB-4E00-8964-BBB58BFDC20A}" destId="{BA081019-F931-4699-8001-E9958BF4AC1E}" srcOrd="8" destOrd="0" presId="urn:microsoft.com/office/officeart/2008/layout/LinedList"/>
    <dgm:cxn modelId="{57CADE34-5101-44CA-9F2B-84F48285A192}" type="presParOf" srcId="{A4B9F459-33DB-4E00-8964-BBB58BFDC20A}" destId="{E16C1908-1C8C-4D54-8E03-D05A1E66A8C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0B2876-1089-47F9-92B9-1D43A3F208AE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98A116-F40A-479A-81E0-8048CDB15DBB}">
      <dgm:prSet phldrT="[Text]"/>
      <dgm:spPr/>
      <dgm:t>
        <a:bodyPr/>
        <a:lstStyle/>
        <a:p>
          <a:r>
            <a:rPr lang="en-US" dirty="0"/>
            <a:t>Pros	</a:t>
          </a:r>
        </a:p>
      </dgm:t>
    </dgm:pt>
    <dgm:pt modelId="{13E5BEC2-4C4B-4683-A00E-4654A6681C8D}" type="parTrans" cxnId="{A5938996-05A5-4A01-B3FA-693F4FFB1B83}">
      <dgm:prSet/>
      <dgm:spPr/>
      <dgm:t>
        <a:bodyPr/>
        <a:lstStyle/>
        <a:p>
          <a:endParaRPr lang="en-US"/>
        </a:p>
      </dgm:t>
    </dgm:pt>
    <dgm:pt modelId="{A53BB396-BFF1-4AA1-8353-6AFDC8B07478}" type="sibTrans" cxnId="{A5938996-05A5-4A01-B3FA-693F4FFB1B83}">
      <dgm:prSet/>
      <dgm:spPr/>
      <dgm:t>
        <a:bodyPr/>
        <a:lstStyle/>
        <a:p>
          <a:endParaRPr lang="en-US"/>
        </a:p>
      </dgm:t>
    </dgm:pt>
    <dgm:pt modelId="{A5132A30-7E48-479F-BA87-FA330D253293}">
      <dgm:prSet phldrT="[Text]"/>
      <dgm:spPr/>
      <dgm:t>
        <a:bodyPr/>
        <a:lstStyle/>
        <a:p>
          <a:r>
            <a:rPr lang="en-US" dirty="0"/>
            <a:t>Acceptable to non-users</a:t>
          </a:r>
        </a:p>
      </dgm:t>
    </dgm:pt>
    <dgm:pt modelId="{01F913F3-1489-4B6C-9A1C-254FB493CA0E}" type="parTrans" cxnId="{5707DDA6-927A-4ADA-86D7-084FF6188C7F}">
      <dgm:prSet/>
      <dgm:spPr/>
      <dgm:t>
        <a:bodyPr/>
        <a:lstStyle/>
        <a:p>
          <a:endParaRPr lang="en-US"/>
        </a:p>
      </dgm:t>
    </dgm:pt>
    <dgm:pt modelId="{3FDB9D2A-5654-4818-8CD4-7D4FBBA04D11}" type="sibTrans" cxnId="{5707DDA6-927A-4ADA-86D7-084FF6188C7F}">
      <dgm:prSet/>
      <dgm:spPr/>
      <dgm:t>
        <a:bodyPr/>
        <a:lstStyle/>
        <a:p>
          <a:endParaRPr lang="en-US"/>
        </a:p>
      </dgm:t>
    </dgm:pt>
    <dgm:pt modelId="{B772B473-60BB-4C79-91D6-F17A5F6C0D2C}">
      <dgm:prSet phldrT="[Text]"/>
      <dgm:spPr/>
      <dgm:t>
        <a:bodyPr/>
        <a:lstStyle/>
        <a:p>
          <a:r>
            <a:rPr lang="en-US" dirty="0"/>
            <a:t>No needle stick risk</a:t>
          </a:r>
        </a:p>
      </dgm:t>
    </dgm:pt>
    <dgm:pt modelId="{342D9515-21CB-463C-899E-DED7C5AD2FF2}" type="parTrans" cxnId="{81375357-5617-4510-881E-F1772F9EF97B}">
      <dgm:prSet/>
      <dgm:spPr/>
      <dgm:t>
        <a:bodyPr/>
        <a:lstStyle/>
        <a:p>
          <a:endParaRPr lang="en-US"/>
        </a:p>
      </dgm:t>
    </dgm:pt>
    <dgm:pt modelId="{BC3D7B00-C798-4A02-9982-C3C999AB4145}" type="sibTrans" cxnId="{81375357-5617-4510-881E-F1772F9EF97B}">
      <dgm:prSet/>
      <dgm:spPr/>
      <dgm:t>
        <a:bodyPr/>
        <a:lstStyle/>
        <a:p>
          <a:endParaRPr lang="en-US"/>
        </a:p>
      </dgm:t>
    </dgm:pt>
    <dgm:pt modelId="{E514C5BD-F1C4-4A4C-8EC8-97DBCFE31652}">
      <dgm:prSet phldrT="[Text]"/>
      <dgm:spPr/>
      <dgm:t>
        <a:bodyPr/>
        <a:lstStyle/>
        <a:p>
          <a:r>
            <a:rPr lang="en-US" dirty="0"/>
            <a:t>No disposal concerns</a:t>
          </a:r>
        </a:p>
      </dgm:t>
    </dgm:pt>
    <dgm:pt modelId="{8417D32E-C238-4595-A5EB-DCE53AF98D2C}" type="parTrans" cxnId="{E89C4EF0-5D90-4D97-AF21-4C596DADD2CD}">
      <dgm:prSet/>
      <dgm:spPr/>
      <dgm:t>
        <a:bodyPr/>
        <a:lstStyle/>
        <a:p>
          <a:endParaRPr lang="en-US"/>
        </a:p>
      </dgm:t>
    </dgm:pt>
    <dgm:pt modelId="{26B92DD5-C799-4185-8FBB-F246A53BE654}" type="sibTrans" cxnId="{E89C4EF0-5D90-4D97-AF21-4C596DADD2CD}">
      <dgm:prSet/>
      <dgm:spPr/>
      <dgm:t>
        <a:bodyPr/>
        <a:lstStyle/>
        <a:p>
          <a:endParaRPr lang="en-US"/>
        </a:p>
      </dgm:t>
    </dgm:pt>
    <dgm:pt modelId="{C771C5BA-E2E1-406F-A96F-6A23CAE4DBBD}">
      <dgm:prSet phldrT="[Text]"/>
      <dgm:spPr/>
      <dgm:t>
        <a:bodyPr/>
        <a:lstStyle/>
        <a:p>
          <a:r>
            <a:rPr lang="en-US" dirty="0"/>
            <a:t>Cons</a:t>
          </a:r>
        </a:p>
      </dgm:t>
    </dgm:pt>
    <dgm:pt modelId="{7D651B0E-9242-4151-B277-F3F39719CC40}" type="parTrans" cxnId="{AED70817-F950-42CB-88B4-CD8A1370F15D}">
      <dgm:prSet/>
      <dgm:spPr/>
      <dgm:t>
        <a:bodyPr/>
        <a:lstStyle/>
        <a:p>
          <a:endParaRPr lang="en-US"/>
        </a:p>
      </dgm:t>
    </dgm:pt>
    <dgm:pt modelId="{E668DBED-6177-4839-8A3A-E3DEE67D89E9}" type="sibTrans" cxnId="{AED70817-F950-42CB-88B4-CD8A1370F15D}">
      <dgm:prSet/>
      <dgm:spPr/>
      <dgm:t>
        <a:bodyPr/>
        <a:lstStyle/>
        <a:p>
          <a:endParaRPr lang="en-US"/>
        </a:p>
      </dgm:t>
    </dgm:pt>
    <dgm:pt modelId="{6069F824-76E4-43F3-9C67-52EE393C10B6}">
      <dgm:prSet phldrT="[Text]"/>
      <dgm:spPr/>
      <dgm:t>
        <a:bodyPr/>
        <a:lstStyle/>
        <a:p>
          <a:r>
            <a:rPr lang="en-US" dirty="0"/>
            <a:t>Non FDA approved</a:t>
          </a:r>
        </a:p>
      </dgm:t>
    </dgm:pt>
    <dgm:pt modelId="{952E9907-33C4-496B-9A36-B741AC9466C4}" type="parTrans" cxnId="{F29473C9-00F6-42ED-BD1E-A14C9D0A29C6}">
      <dgm:prSet/>
      <dgm:spPr/>
      <dgm:t>
        <a:bodyPr/>
        <a:lstStyle/>
        <a:p>
          <a:endParaRPr lang="en-US"/>
        </a:p>
      </dgm:t>
    </dgm:pt>
    <dgm:pt modelId="{1AFEC466-51A9-42EF-8CD8-0661491BADCC}" type="sibTrans" cxnId="{F29473C9-00F6-42ED-BD1E-A14C9D0A29C6}">
      <dgm:prSet/>
      <dgm:spPr/>
      <dgm:t>
        <a:bodyPr/>
        <a:lstStyle/>
        <a:p>
          <a:endParaRPr lang="en-US"/>
        </a:p>
      </dgm:t>
    </dgm:pt>
    <dgm:pt modelId="{E05D5AB2-2E87-49E2-AF65-CB5CB2E9A4B7}">
      <dgm:prSet phldrT="[Text]"/>
      <dgm:spPr/>
      <dgm:t>
        <a:bodyPr/>
        <a:lstStyle/>
        <a:p>
          <a:r>
            <a:rPr lang="en-US" dirty="0"/>
            <a:t>Assembly required</a:t>
          </a:r>
        </a:p>
      </dgm:t>
    </dgm:pt>
    <dgm:pt modelId="{82AF8418-ACED-4970-810D-74F84A450EE3}" type="parTrans" cxnId="{9CB04B4C-E78B-45D5-A8BA-FC08D474B2DD}">
      <dgm:prSet/>
      <dgm:spPr/>
      <dgm:t>
        <a:bodyPr/>
        <a:lstStyle/>
        <a:p>
          <a:endParaRPr lang="en-US"/>
        </a:p>
      </dgm:t>
    </dgm:pt>
    <dgm:pt modelId="{0B9F2797-7951-475A-9AD6-722415D39B1D}" type="sibTrans" cxnId="{9CB04B4C-E78B-45D5-A8BA-FC08D474B2DD}">
      <dgm:prSet/>
      <dgm:spPr/>
      <dgm:t>
        <a:bodyPr/>
        <a:lstStyle/>
        <a:p>
          <a:endParaRPr lang="en-US"/>
        </a:p>
      </dgm:t>
    </dgm:pt>
    <dgm:pt modelId="{9D50B54C-4E70-44B2-912A-4949574A5B43}">
      <dgm:prSet phldrT="[Text]"/>
      <dgm:spPr/>
      <dgm:t>
        <a:bodyPr/>
        <a:lstStyle/>
        <a:p>
          <a:r>
            <a:rPr lang="en-US" dirty="0"/>
            <a:t>Subject to breakage</a:t>
          </a:r>
        </a:p>
      </dgm:t>
    </dgm:pt>
    <dgm:pt modelId="{8C5744EB-BE1E-402E-AA13-9BD6AC309252}" type="parTrans" cxnId="{F9EFE376-5AB6-4F26-B99C-DA1539D302FD}">
      <dgm:prSet/>
      <dgm:spPr/>
      <dgm:t>
        <a:bodyPr/>
        <a:lstStyle/>
        <a:p>
          <a:endParaRPr lang="en-US"/>
        </a:p>
      </dgm:t>
    </dgm:pt>
    <dgm:pt modelId="{433461E0-CBC8-40A1-90EE-78E2DC6CC246}" type="sibTrans" cxnId="{F9EFE376-5AB6-4F26-B99C-DA1539D302FD}">
      <dgm:prSet/>
      <dgm:spPr/>
      <dgm:t>
        <a:bodyPr/>
        <a:lstStyle/>
        <a:p>
          <a:endParaRPr lang="en-US"/>
        </a:p>
      </dgm:t>
    </dgm:pt>
    <dgm:pt modelId="{D4AC7977-0DE0-43FA-810B-D35D85D11C5C}">
      <dgm:prSet/>
      <dgm:spPr/>
      <dgm:t>
        <a:bodyPr/>
        <a:lstStyle/>
        <a:p>
          <a:r>
            <a:rPr lang="en-US" dirty="0"/>
            <a:t>Same onset as IM</a:t>
          </a:r>
        </a:p>
      </dgm:t>
    </dgm:pt>
    <dgm:pt modelId="{94B7A7F6-3108-4FC7-8188-C746059C2E19}" type="parTrans" cxnId="{3E5B993C-7980-4E05-A82B-369D70EA5653}">
      <dgm:prSet/>
      <dgm:spPr/>
      <dgm:t>
        <a:bodyPr/>
        <a:lstStyle/>
        <a:p>
          <a:endParaRPr lang="en-US"/>
        </a:p>
      </dgm:t>
    </dgm:pt>
    <dgm:pt modelId="{27DDC490-8E8D-4B14-9442-B8F605F65433}" type="sibTrans" cxnId="{3E5B993C-7980-4E05-A82B-369D70EA5653}">
      <dgm:prSet/>
      <dgm:spPr/>
      <dgm:t>
        <a:bodyPr/>
        <a:lstStyle/>
        <a:p>
          <a:endParaRPr lang="en-US"/>
        </a:p>
      </dgm:t>
    </dgm:pt>
    <dgm:pt modelId="{914011AF-16E7-4C0E-BD0D-9E93385B93D7}" type="pres">
      <dgm:prSet presAssocID="{410B2876-1089-47F9-92B9-1D43A3F208AE}" presName="layout" presStyleCnt="0">
        <dgm:presLayoutVars>
          <dgm:chMax/>
          <dgm:chPref/>
          <dgm:dir/>
          <dgm:resizeHandles/>
        </dgm:presLayoutVars>
      </dgm:prSet>
      <dgm:spPr/>
    </dgm:pt>
    <dgm:pt modelId="{CE7B0C2C-EC44-46C7-8FCE-751351E3BE36}" type="pres">
      <dgm:prSet presAssocID="{5A98A116-F40A-479A-81E0-8048CDB15DBB}" presName="root" presStyleCnt="0">
        <dgm:presLayoutVars>
          <dgm:chMax/>
          <dgm:chPref/>
        </dgm:presLayoutVars>
      </dgm:prSet>
      <dgm:spPr/>
    </dgm:pt>
    <dgm:pt modelId="{10F9DF9F-716E-45FA-B96A-0E1B17071D52}" type="pres">
      <dgm:prSet presAssocID="{5A98A116-F40A-479A-81E0-8048CDB15DBB}" presName="rootComposite" presStyleCnt="0">
        <dgm:presLayoutVars/>
      </dgm:prSet>
      <dgm:spPr/>
    </dgm:pt>
    <dgm:pt modelId="{EED5A2E6-F0A7-4568-8C85-C2F3C102F1C6}" type="pres">
      <dgm:prSet presAssocID="{5A98A116-F40A-479A-81E0-8048CDB15DBB}" presName="ParentAccent" presStyleLbl="alignNode1" presStyleIdx="0" presStyleCnt="2"/>
      <dgm:spPr>
        <a:solidFill>
          <a:srgbClr val="00B050"/>
        </a:solidFill>
      </dgm:spPr>
    </dgm:pt>
    <dgm:pt modelId="{511D665A-64AA-4AC5-979B-6C52ECA1D20F}" type="pres">
      <dgm:prSet presAssocID="{5A98A116-F40A-479A-81E0-8048CDB15DBB}" presName="ParentSmallAccent" presStyleLbl="fgAcc1" presStyleIdx="0" presStyleCnt="2"/>
      <dgm:spPr/>
    </dgm:pt>
    <dgm:pt modelId="{DC77FF02-4589-46A8-9591-DF592B14DC03}" type="pres">
      <dgm:prSet presAssocID="{5A98A116-F40A-479A-81E0-8048CDB15DBB}" presName="Parent" presStyleLbl="revTx" presStyleIdx="0" presStyleCnt="9">
        <dgm:presLayoutVars>
          <dgm:chMax/>
          <dgm:chPref val="4"/>
          <dgm:bulletEnabled val="1"/>
        </dgm:presLayoutVars>
      </dgm:prSet>
      <dgm:spPr/>
    </dgm:pt>
    <dgm:pt modelId="{53817447-B76B-41EA-A891-C1E5656F3C84}" type="pres">
      <dgm:prSet presAssocID="{5A98A116-F40A-479A-81E0-8048CDB15DBB}" presName="childShape" presStyleCnt="0">
        <dgm:presLayoutVars>
          <dgm:chMax val="0"/>
          <dgm:chPref val="0"/>
        </dgm:presLayoutVars>
      </dgm:prSet>
      <dgm:spPr/>
    </dgm:pt>
    <dgm:pt modelId="{3E12CD85-EEC2-451B-8158-FBB464914913}" type="pres">
      <dgm:prSet presAssocID="{A5132A30-7E48-479F-BA87-FA330D253293}" presName="childComposite" presStyleCnt="0">
        <dgm:presLayoutVars>
          <dgm:chMax val="0"/>
          <dgm:chPref val="0"/>
        </dgm:presLayoutVars>
      </dgm:prSet>
      <dgm:spPr/>
    </dgm:pt>
    <dgm:pt modelId="{93EBBE9E-D292-4069-9A6C-1A18D6F5B603}" type="pres">
      <dgm:prSet presAssocID="{A5132A30-7E48-479F-BA87-FA330D253293}" presName="ChildAccent" presStyleLbl="solidFgAcc1" presStyleIdx="0" presStyleCnt="7"/>
      <dgm:spPr/>
    </dgm:pt>
    <dgm:pt modelId="{3EB1103D-42BC-4DCC-8DDD-9ABA2531BAE1}" type="pres">
      <dgm:prSet presAssocID="{A5132A30-7E48-479F-BA87-FA330D253293}" presName="Child" presStyleLbl="revTx" presStyleIdx="1" presStyleCnt="9">
        <dgm:presLayoutVars>
          <dgm:chMax val="0"/>
          <dgm:chPref val="0"/>
          <dgm:bulletEnabled val="1"/>
        </dgm:presLayoutVars>
      </dgm:prSet>
      <dgm:spPr/>
    </dgm:pt>
    <dgm:pt modelId="{8F74745D-DE2C-4AB0-A82B-C3175092D8A7}" type="pres">
      <dgm:prSet presAssocID="{B772B473-60BB-4C79-91D6-F17A5F6C0D2C}" presName="childComposite" presStyleCnt="0">
        <dgm:presLayoutVars>
          <dgm:chMax val="0"/>
          <dgm:chPref val="0"/>
        </dgm:presLayoutVars>
      </dgm:prSet>
      <dgm:spPr/>
    </dgm:pt>
    <dgm:pt modelId="{F6D540EC-DCC2-4061-AB59-BB98AEEA6EB7}" type="pres">
      <dgm:prSet presAssocID="{B772B473-60BB-4C79-91D6-F17A5F6C0D2C}" presName="ChildAccent" presStyleLbl="solidFgAcc1" presStyleIdx="1" presStyleCnt="7"/>
      <dgm:spPr/>
    </dgm:pt>
    <dgm:pt modelId="{14E80BDB-BCE5-4127-AC9B-201273B437B4}" type="pres">
      <dgm:prSet presAssocID="{B772B473-60BB-4C79-91D6-F17A5F6C0D2C}" presName="Child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79892FB6-07C4-40AD-8D12-74EBC7AF4508}" type="pres">
      <dgm:prSet presAssocID="{E514C5BD-F1C4-4A4C-8EC8-97DBCFE31652}" presName="childComposite" presStyleCnt="0">
        <dgm:presLayoutVars>
          <dgm:chMax val="0"/>
          <dgm:chPref val="0"/>
        </dgm:presLayoutVars>
      </dgm:prSet>
      <dgm:spPr/>
    </dgm:pt>
    <dgm:pt modelId="{858B469E-963C-4608-B593-58435544111D}" type="pres">
      <dgm:prSet presAssocID="{E514C5BD-F1C4-4A4C-8EC8-97DBCFE31652}" presName="ChildAccent" presStyleLbl="solidFgAcc1" presStyleIdx="2" presStyleCnt="7"/>
      <dgm:spPr/>
    </dgm:pt>
    <dgm:pt modelId="{B61EC0E3-8F9E-45C6-8BA3-40FF3E07B54D}" type="pres">
      <dgm:prSet presAssocID="{E514C5BD-F1C4-4A4C-8EC8-97DBCFE31652}" presName="Child" presStyleLbl="revTx" presStyleIdx="3" presStyleCnt="9">
        <dgm:presLayoutVars>
          <dgm:chMax val="0"/>
          <dgm:chPref val="0"/>
          <dgm:bulletEnabled val="1"/>
        </dgm:presLayoutVars>
      </dgm:prSet>
      <dgm:spPr/>
    </dgm:pt>
    <dgm:pt modelId="{1CC0BDD5-2887-4F20-8B8B-3A8B080D854E}" type="pres">
      <dgm:prSet presAssocID="{D4AC7977-0DE0-43FA-810B-D35D85D11C5C}" presName="childComposite" presStyleCnt="0">
        <dgm:presLayoutVars>
          <dgm:chMax val="0"/>
          <dgm:chPref val="0"/>
        </dgm:presLayoutVars>
      </dgm:prSet>
      <dgm:spPr/>
    </dgm:pt>
    <dgm:pt modelId="{EE56083E-EF87-4FA3-A1C1-C5EA66416286}" type="pres">
      <dgm:prSet presAssocID="{D4AC7977-0DE0-43FA-810B-D35D85D11C5C}" presName="ChildAccent" presStyleLbl="solidFgAcc1" presStyleIdx="3" presStyleCnt="7"/>
      <dgm:spPr/>
    </dgm:pt>
    <dgm:pt modelId="{9BD8B1BC-4A8D-4758-925E-9D336B72E727}" type="pres">
      <dgm:prSet presAssocID="{D4AC7977-0DE0-43FA-810B-D35D85D11C5C}" presName="Child" presStyleLbl="revTx" presStyleIdx="4" presStyleCnt="9">
        <dgm:presLayoutVars>
          <dgm:chMax val="0"/>
          <dgm:chPref val="0"/>
          <dgm:bulletEnabled val="1"/>
        </dgm:presLayoutVars>
      </dgm:prSet>
      <dgm:spPr/>
    </dgm:pt>
    <dgm:pt modelId="{0571F652-B079-41CD-AF78-776C4A078C6D}" type="pres">
      <dgm:prSet presAssocID="{C771C5BA-E2E1-406F-A96F-6A23CAE4DBBD}" presName="root" presStyleCnt="0">
        <dgm:presLayoutVars>
          <dgm:chMax/>
          <dgm:chPref/>
        </dgm:presLayoutVars>
      </dgm:prSet>
      <dgm:spPr/>
    </dgm:pt>
    <dgm:pt modelId="{26EC34DD-317D-4A53-A1FC-038C730674D7}" type="pres">
      <dgm:prSet presAssocID="{C771C5BA-E2E1-406F-A96F-6A23CAE4DBBD}" presName="rootComposite" presStyleCnt="0">
        <dgm:presLayoutVars/>
      </dgm:prSet>
      <dgm:spPr/>
    </dgm:pt>
    <dgm:pt modelId="{2709A3BC-4E37-4CFE-90BD-960615DF99D5}" type="pres">
      <dgm:prSet presAssocID="{C771C5BA-E2E1-406F-A96F-6A23CAE4DBBD}" presName="ParentAccent" presStyleLbl="alignNode1" presStyleIdx="1" presStyleCnt="2"/>
      <dgm:spPr>
        <a:solidFill>
          <a:srgbClr val="FF0000"/>
        </a:solidFill>
      </dgm:spPr>
    </dgm:pt>
    <dgm:pt modelId="{DD36FF6B-4314-4BBA-8E9F-48CB920091D4}" type="pres">
      <dgm:prSet presAssocID="{C771C5BA-E2E1-406F-A96F-6A23CAE4DBBD}" presName="ParentSmallAccent" presStyleLbl="fgAcc1" presStyleIdx="1" presStyleCnt="2"/>
      <dgm:spPr/>
    </dgm:pt>
    <dgm:pt modelId="{44B7CFD1-6A95-4192-B6FD-AFF632364DD9}" type="pres">
      <dgm:prSet presAssocID="{C771C5BA-E2E1-406F-A96F-6A23CAE4DBBD}" presName="Parent" presStyleLbl="revTx" presStyleIdx="5" presStyleCnt="9">
        <dgm:presLayoutVars>
          <dgm:chMax/>
          <dgm:chPref val="4"/>
          <dgm:bulletEnabled val="1"/>
        </dgm:presLayoutVars>
      </dgm:prSet>
      <dgm:spPr/>
    </dgm:pt>
    <dgm:pt modelId="{69336789-4D00-4392-8CD8-37C314F00B48}" type="pres">
      <dgm:prSet presAssocID="{C771C5BA-E2E1-406F-A96F-6A23CAE4DBBD}" presName="childShape" presStyleCnt="0">
        <dgm:presLayoutVars>
          <dgm:chMax val="0"/>
          <dgm:chPref val="0"/>
        </dgm:presLayoutVars>
      </dgm:prSet>
      <dgm:spPr/>
    </dgm:pt>
    <dgm:pt modelId="{9255D0F1-2AF4-450A-8739-7D76CFEC1246}" type="pres">
      <dgm:prSet presAssocID="{6069F824-76E4-43F3-9C67-52EE393C10B6}" presName="childComposite" presStyleCnt="0">
        <dgm:presLayoutVars>
          <dgm:chMax val="0"/>
          <dgm:chPref val="0"/>
        </dgm:presLayoutVars>
      </dgm:prSet>
      <dgm:spPr/>
    </dgm:pt>
    <dgm:pt modelId="{CCAE9748-0F43-43CB-8E5A-942388CE5E18}" type="pres">
      <dgm:prSet presAssocID="{6069F824-76E4-43F3-9C67-52EE393C10B6}" presName="ChildAccent" presStyleLbl="solidFgAcc1" presStyleIdx="4" presStyleCnt="7"/>
      <dgm:spPr/>
    </dgm:pt>
    <dgm:pt modelId="{B75CC2E2-23B0-426F-8EB2-919E893E1625}" type="pres">
      <dgm:prSet presAssocID="{6069F824-76E4-43F3-9C67-52EE393C10B6}" presName="Child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3C68B875-9E26-4DC8-8C27-21EB784A9BC5}" type="pres">
      <dgm:prSet presAssocID="{E05D5AB2-2E87-49E2-AF65-CB5CB2E9A4B7}" presName="childComposite" presStyleCnt="0">
        <dgm:presLayoutVars>
          <dgm:chMax val="0"/>
          <dgm:chPref val="0"/>
        </dgm:presLayoutVars>
      </dgm:prSet>
      <dgm:spPr/>
    </dgm:pt>
    <dgm:pt modelId="{84FA7986-D4A9-4D42-AC0D-B47D605EE127}" type="pres">
      <dgm:prSet presAssocID="{E05D5AB2-2E87-49E2-AF65-CB5CB2E9A4B7}" presName="ChildAccent" presStyleLbl="solidFgAcc1" presStyleIdx="5" presStyleCnt="7"/>
      <dgm:spPr/>
    </dgm:pt>
    <dgm:pt modelId="{ACDB68DA-F4BE-4C51-86BC-F5A6E0CCF166}" type="pres">
      <dgm:prSet presAssocID="{E05D5AB2-2E87-49E2-AF65-CB5CB2E9A4B7}" presName="Child" presStyleLbl="revTx" presStyleIdx="7" presStyleCnt="9">
        <dgm:presLayoutVars>
          <dgm:chMax val="0"/>
          <dgm:chPref val="0"/>
          <dgm:bulletEnabled val="1"/>
        </dgm:presLayoutVars>
      </dgm:prSet>
      <dgm:spPr/>
    </dgm:pt>
    <dgm:pt modelId="{FD85210A-55C0-4491-81CD-FDA955D60748}" type="pres">
      <dgm:prSet presAssocID="{9D50B54C-4E70-44B2-912A-4949574A5B43}" presName="childComposite" presStyleCnt="0">
        <dgm:presLayoutVars>
          <dgm:chMax val="0"/>
          <dgm:chPref val="0"/>
        </dgm:presLayoutVars>
      </dgm:prSet>
      <dgm:spPr/>
    </dgm:pt>
    <dgm:pt modelId="{3619836B-4C9A-42C6-BFAF-484E148B1111}" type="pres">
      <dgm:prSet presAssocID="{9D50B54C-4E70-44B2-912A-4949574A5B43}" presName="ChildAccent" presStyleLbl="solidFgAcc1" presStyleIdx="6" presStyleCnt="7"/>
      <dgm:spPr/>
    </dgm:pt>
    <dgm:pt modelId="{814FA657-6DF6-4822-B15E-F82DD59F815C}" type="pres">
      <dgm:prSet presAssocID="{9D50B54C-4E70-44B2-912A-4949574A5B43}" presName="Child" presStyleLbl="revTx" presStyleIdx="8" presStyleCnt="9">
        <dgm:presLayoutVars>
          <dgm:chMax val="0"/>
          <dgm:chPref val="0"/>
          <dgm:bulletEnabled val="1"/>
        </dgm:presLayoutVars>
      </dgm:prSet>
      <dgm:spPr/>
    </dgm:pt>
  </dgm:ptLst>
  <dgm:cxnLst>
    <dgm:cxn modelId="{635B4908-EF2A-4190-9142-1D99B8BA9974}" type="presOf" srcId="{E05D5AB2-2E87-49E2-AF65-CB5CB2E9A4B7}" destId="{ACDB68DA-F4BE-4C51-86BC-F5A6E0CCF166}" srcOrd="0" destOrd="0" presId="urn:microsoft.com/office/officeart/2008/layout/SquareAccentList"/>
    <dgm:cxn modelId="{AED70817-F950-42CB-88B4-CD8A1370F15D}" srcId="{410B2876-1089-47F9-92B9-1D43A3F208AE}" destId="{C771C5BA-E2E1-406F-A96F-6A23CAE4DBBD}" srcOrd="1" destOrd="0" parTransId="{7D651B0E-9242-4151-B277-F3F39719CC40}" sibTransId="{E668DBED-6177-4839-8A3A-E3DEE67D89E9}"/>
    <dgm:cxn modelId="{3E6E251F-1D11-42D8-ABD5-3362B774FA55}" type="presOf" srcId="{C771C5BA-E2E1-406F-A96F-6A23CAE4DBBD}" destId="{44B7CFD1-6A95-4192-B6FD-AFF632364DD9}" srcOrd="0" destOrd="0" presId="urn:microsoft.com/office/officeart/2008/layout/SquareAccentList"/>
    <dgm:cxn modelId="{67F00B2D-9A12-4B5B-8A88-D2B631DFE1EB}" type="presOf" srcId="{5A98A116-F40A-479A-81E0-8048CDB15DBB}" destId="{DC77FF02-4589-46A8-9591-DF592B14DC03}" srcOrd="0" destOrd="0" presId="urn:microsoft.com/office/officeart/2008/layout/SquareAccentList"/>
    <dgm:cxn modelId="{3E5B993C-7980-4E05-A82B-369D70EA5653}" srcId="{5A98A116-F40A-479A-81E0-8048CDB15DBB}" destId="{D4AC7977-0DE0-43FA-810B-D35D85D11C5C}" srcOrd="3" destOrd="0" parTransId="{94B7A7F6-3108-4FC7-8188-C746059C2E19}" sibTransId="{27DDC490-8E8D-4B14-9442-B8F605F65433}"/>
    <dgm:cxn modelId="{2EA67C5B-A564-4DE9-BE4D-DF2C0BDCBF42}" type="presOf" srcId="{B772B473-60BB-4C79-91D6-F17A5F6C0D2C}" destId="{14E80BDB-BCE5-4127-AC9B-201273B437B4}" srcOrd="0" destOrd="0" presId="urn:microsoft.com/office/officeart/2008/layout/SquareAccentList"/>
    <dgm:cxn modelId="{9CB04B4C-E78B-45D5-A8BA-FC08D474B2DD}" srcId="{C771C5BA-E2E1-406F-A96F-6A23CAE4DBBD}" destId="{E05D5AB2-2E87-49E2-AF65-CB5CB2E9A4B7}" srcOrd="1" destOrd="0" parTransId="{82AF8418-ACED-4970-810D-74F84A450EE3}" sibTransId="{0B9F2797-7951-475A-9AD6-722415D39B1D}"/>
    <dgm:cxn modelId="{F9EFE376-5AB6-4F26-B99C-DA1539D302FD}" srcId="{C771C5BA-E2E1-406F-A96F-6A23CAE4DBBD}" destId="{9D50B54C-4E70-44B2-912A-4949574A5B43}" srcOrd="2" destOrd="0" parTransId="{8C5744EB-BE1E-402E-AA13-9BD6AC309252}" sibTransId="{433461E0-CBC8-40A1-90EE-78E2DC6CC246}"/>
    <dgm:cxn modelId="{81375357-5617-4510-881E-F1772F9EF97B}" srcId="{5A98A116-F40A-479A-81E0-8048CDB15DBB}" destId="{B772B473-60BB-4C79-91D6-F17A5F6C0D2C}" srcOrd="1" destOrd="0" parTransId="{342D9515-21CB-463C-899E-DED7C5AD2FF2}" sibTransId="{BC3D7B00-C798-4A02-9982-C3C999AB4145}"/>
    <dgm:cxn modelId="{6C59D677-CA52-44CC-8A60-84B72EDB3928}" type="presOf" srcId="{A5132A30-7E48-479F-BA87-FA330D253293}" destId="{3EB1103D-42BC-4DCC-8DDD-9ABA2531BAE1}" srcOrd="0" destOrd="0" presId="urn:microsoft.com/office/officeart/2008/layout/SquareAccentList"/>
    <dgm:cxn modelId="{59EB2E8D-C113-4FE1-9D20-5A26C0812458}" type="presOf" srcId="{6069F824-76E4-43F3-9C67-52EE393C10B6}" destId="{B75CC2E2-23B0-426F-8EB2-919E893E1625}" srcOrd="0" destOrd="0" presId="urn:microsoft.com/office/officeart/2008/layout/SquareAccentList"/>
    <dgm:cxn modelId="{A2939B94-5FF8-46D1-B712-822317521743}" type="presOf" srcId="{9D50B54C-4E70-44B2-912A-4949574A5B43}" destId="{814FA657-6DF6-4822-B15E-F82DD59F815C}" srcOrd="0" destOrd="0" presId="urn:microsoft.com/office/officeart/2008/layout/SquareAccentList"/>
    <dgm:cxn modelId="{A5938996-05A5-4A01-B3FA-693F4FFB1B83}" srcId="{410B2876-1089-47F9-92B9-1D43A3F208AE}" destId="{5A98A116-F40A-479A-81E0-8048CDB15DBB}" srcOrd="0" destOrd="0" parTransId="{13E5BEC2-4C4B-4683-A00E-4654A6681C8D}" sibTransId="{A53BB396-BFF1-4AA1-8353-6AFDC8B07478}"/>
    <dgm:cxn modelId="{2C50BC98-EA89-47EC-90AD-3FFBA3CB3368}" type="presOf" srcId="{410B2876-1089-47F9-92B9-1D43A3F208AE}" destId="{914011AF-16E7-4C0E-BD0D-9E93385B93D7}" srcOrd="0" destOrd="0" presId="urn:microsoft.com/office/officeart/2008/layout/SquareAccentList"/>
    <dgm:cxn modelId="{5707DDA6-927A-4ADA-86D7-084FF6188C7F}" srcId="{5A98A116-F40A-479A-81E0-8048CDB15DBB}" destId="{A5132A30-7E48-479F-BA87-FA330D253293}" srcOrd="0" destOrd="0" parTransId="{01F913F3-1489-4B6C-9A1C-254FB493CA0E}" sibTransId="{3FDB9D2A-5654-4818-8CD4-7D4FBBA04D11}"/>
    <dgm:cxn modelId="{F29473C9-00F6-42ED-BD1E-A14C9D0A29C6}" srcId="{C771C5BA-E2E1-406F-A96F-6A23CAE4DBBD}" destId="{6069F824-76E4-43F3-9C67-52EE393C10B6}" srcOrd="0" destOrd="0" parTransId="{952E9907-33C4-496B-9A36-B741AC9466C4}" sibTransId="{1AFEC466-51A9-42EF-8CD8-0661491BADCC}"/>
    <dgm:cxn modelId="{A7728DCA-87FD-4FB6-919C-224E9E7A83F2}" type="presOf" srcId="{E514C5BD-F1C4-4A4C-8EC8-97DBCFE31652}" destId="{B61EC0E3-8F9E-45C6-8BA3-40FF3E07B54D}" srcOrd="0" destOrd="0" presId="urn:microsoft.com/office/officeart/2008/layout/SquareAccentList"/>
    <dgm:cxn modelId="{A355ECE0-EAD8-4C37-8806-C12BB48DD6BA}" type="presOf" srcId="{D4AC7977-0DE0-43FA-810B-D35D85D11C5C}" destId="{9BD8B1BC-4A8D-4758-925E-9D336B72E727}" srcOrd="0" destOrd="0" presId="urn:microsoft.com/office/officeart/2008/layout/SquareAccentList"/>
    <dgm:cxn modelId="{E89C4EF0-5D90-4D97-AF21-4C596DADD2CD}" srcId="{5A98A116-F40A-479A-81E0-8048CDB15DBB}" destId="{E514C5BD-F1C4-4A4C-8EC8-97DBCFE31652}" srcOrd="2" destOrd="0" parTransId="{8417D32E-C238-4595-A5EB-DCE53AF98D2C}" sibTransId="{26B92DD5-C799-4185-8FBB-F246A53BE654}"/>
    <dgm:cxn modelId="{84846CF1-DC6D-4F87-9211-5697921ECDCF}" type="presParOf" srcId="{914011AF-16E7-4C0E-BD0D-9E93385B93D7}" destId="{CE7B0C2C-EC44-46C7-8FCE-751351E3BE36}" srcOrd="0" destOrd="0" presId="urn:microsoft.com/office/officeart/2008/layout/SquareAccentList"/>
    <dgm:cxn modelId="{2A53D4F7-EE8F-4C74-98E6-4C5274C734F5}" type="presParOf" srcId="{CE7B0C2C-EC44-46C7-8FCE-751351E3BE36}" destId="{10F9DF9F-716E-45FA-B96A-0E1B17071D52}" srcOrd="0" destOrd="0" presId="urn:microsoft.com/office/officeart/2008/layout/SquareAccentList"/>
    <dgm:cxn modelId="{8E30B0DA-492D-48C1-BBE4-FC1152766CAD}" type="presParOf" srcId="{10F9DF9F-716E-45FA-B96A-0E1B17071D52}" destId="{EED5A2E6-F0A7-4568-8C85-C2F3C102F1C6}" srcOrd="0" destOrd="0" presId="urn:microsoft.com/office/officeart/2008/layout/SquareAccentList"/>
    <dgm:cxn modelId="{D324F40D-E275-41F1-94BC-19EDB8D7536F}" type="presParOf" srcId="{10F9DF9F-716E-45FA-B96A-0E1B17071D52}" destId="{511D665A-64AA-4AC5-979B-6C52ECA1D20F}" srcOrd="1" destOrd="0" presId="urn:microsoft.com/office/officeart/2008/layout/SquareAccentList"/>
    <dgm:cxn modelId="{7FD9CF7F-40EE-42D1-9213-84E6A511596D}" type="presParOf" srcId="{10F9DF9F-716E-45FA-B96A-0E1B17071D52}" destId="{DC77FF02-4589-46A8-9591-DF592B14DC03}" srcOrd="2" destOrd="0" presId="urn:microsoft.com/office/officeart/2008/layout/SquareAccentList"/>
    <dgm:cxn modelId="{3845B72C-44AB-4302-9128-5FDB1E51A1B7}" type="presParOf" srcId="{CE7B0C2C-EC44-46C7-8FCE-751351E3BE36}" destId="{53817447-B76B-41EA-A891-C1E5656F3C84}" srcOrd="1" destOrd="0" presId="urn:microsoft.com/office/officeart/2008/layout/SquareAccentList"/>
    <dgm:cxn modelId="{7B050BFC-DC02-42F2-B0A3-4D90202CF52D}" type="presParOf" srcId="{53817447-B76B-41EA-A891-C1E5656F3C84}" destId="{3E12CD85-EEC2-451B-8158-FBB464914913}" srcOrd="0" destOrd="0" presId="urn:microsoft.com/office/officeart/2008/layout/SquareAccentList"/>
    <dgm:cxn modelId="{033231E5-AC95-4A6F-8EC3-C48C069E6528}" type="presParOf" srcId="{3E12CD85-EEC2-451B-8158-FBB464914913}" destId="{93EBBE9E-D292-4069-9A6C-1A18D6F5B603}" srcOrd="0" destOrd="0" presId="urn:microsoft.com/office/officeart/2008/layout/SquareAccentList"/>
    <dgm:cxn modelId="{CF072B7A-1C77-4E44-A3B7-0A54AA5A89B1}" type="presParOf" srcId="{3E12CD85-EEC2-451B-8158-FBB464914913}" destId="{3EB1103D-42BC-4DCC-8DDD-9ABA2531BAE1}" srcOrd="1" destOrd="0" presId="urn:microsoft.com/office/officeart/2008/layout/SquareAccentList"/>
    <dgm:cxn modelId="{9B684134-4353-43D4-B46F-0011B1FA7FF6}" type="presParOf" srcId="{53817447-B76B-41EA-A891-C1E5656F3C84}" destId="{8F74745D-DE2C-4AB0-A82B-C3175092D8A7}" srcOrd="1" destOrd="0" presId="urn:microsoft.com/office/officeart/2008/layout/SquareAccentList"/>
    <dgm:cxn modelId="{EF0598FD-27B0-45BD-B721-D5A77CEAD458}" type="presParOf" srcId="{8F74745D-DE2C-4AB0-A82B-C3175092D8A7}" destId="{F6D540EC-DCC2-4061-AB59-BB98AEEA6EB7}" srcOrd="0" destOrd="0" presId="urn:microsoft.com/office/officeart/2008/layout/SquareAccentList"/>
    <dgm:cxn modelId="{20602E26-1E2C-4128-9454-39EF84A4891F}" type="presParOf" srcId="{8F74745D-DE2C-4AB0-A82B-C3175092D8A7}" destId="{14E80BDB-BCE5-4127-AC9B-201273B437B4}" srcOrd="1" destOrd="0" presId="urn:microsoft.com/office/officeart/2008/layout/SquareAccentList"/>
    <dgm:cxn modelId="{A70DEAEF-E1AE-42E1-818A-DA5737D41012}" type="presParOf" srcId="{53817447-B76B-41EA-A891-C1E5656F3C84}" destId="{79892FB6-07C4-40AD-8D12-74EBC7AF4508}" srcOrd="2" destOrd="0" presId="urn:microsoft.com/office/officeart/2008/layout/SquareAccentList"/>
    <dgm:cxn modelId="{AE5A0778-D3B0-41BA-A802-9760E8B3786F}" type="presParOf" srcId="{79892FB6-07C4-40AD-8D12-74EBC7AF4508}" destId="{858B469E-963C-4608-B593-58435544111D}" srcOrd="0" destOrd="0" presId="urn:microsoft.com/office/officeart/2008/layout/SquareAccentList"/>
    <dgm:cxn modelId="{92574EC8-435E-4F12-8524-F2A8A0CE3E76}" type="presParOf" srcId="{79892FB6-07C4-40AD-8D12-74EBC7AF4508}" destId="{B61EC0E3-8F9E-45C6-8BA3-40FF3E07B54D}" srcOrd="1" destOrd="0" presId="urn:microsoft.com/office/officeart/2008/layout/SquareAccentList"/>
    <dgm:cxn modelId="{4E9AB4A9-BC12-489F-A38C-7739D5C8C5BF}" type="presParOf" srcId="{53817447-B76B-41EA-A891-C1E5656F3C84}" destId="{1CC0BDD5-2887-4F20-8B8B-3A8B080D854E}" srcOrd="3" destOrd="0" presId="urn:microsoft.com/office/officeart/2008/layout/SquareAccentList"/>
    <dgm:cxn modelId="{3E6C09E8-C910-4DA6-B716-86F04C24F76D}" type="presParOf" srcId="{1CC0BDD5-2887-4F20-8B8B-3A8B080D854E}" destId="{EE56083E-EF87-4FA3-A1C1-C5EA66416286}" srcOrd="0" destOrd="0" presId="urn:microsoft.com/office/officeart/2008/layout/SquareAccentList"/>
    <dgm:cxn modelId="{8E41CD84-0790-4A56-B8B3-D9268CC87FFC}" type="presParOf" srcId="{1CC0BDD5-2887-4F20-8B8B-3A8B080D854E}" destId="{9BD8B1BC-4A8D-4758-925E-9D336B72E727}" srcOrd="1" destOrd="0" presId="urn:microsoft.com/office/officeart/2008/layout/SquareAccentList"/>
    <dgm:cxn modelId="{05E87FE3-7067-4E24-8544-43C783AF6DC3}" type="presParOf" srcId="{914011AF-16E7-4C0E-BD0D-9E93385B93D7}" destId="{0571F652-B079-41CD-AF78-776C4A078C6D}" srcOrd="1" destOrd="0" presId="urn:microsoft.com/office/officeart/2008/layout/SquareAccentList"/>
    <dgm:cxn modelId="{4DC44825-5E44-4791-8DB8-A2CC2D04E281}" type="presParOf" srcId="{0571F652-B079-41CD-AF78-776C4A078C6D}" destId="{26EC34DD-317D-4A53-A1FC-038C730674D7}" srcOrd="0" destOrd="0" presId="urn:microsoft.com/office/officeart/2008/layout/SquareAccentList"/>
    <dgm:cxn modelId="{D7968456-DC5F-4D7B-999C-F41F1C6DF866}" type="presParOf" srcId="{26EC34DD-317D-4A53-A1FC-038C730674D7}" destId="{2709A3BC-4E37-4CFE-90BD-960615DF99D5}" srcOrd="0" destOrd="0" presId="urn:microsoft.com/office/officeart/2008/layout/SquareAccentList"/>
    <dgm:cxn modelId="{E39C1D26-F0E6-4CB6-9302-3542AFF7CDBE}" type="presParOf" srcId="{26EC34DD-317D-4A53-A1FC-038C730674D7}" destId="{DD36FF6B-4314-4BBA-8E9F-48CB920091D4}" srcOrd="1" destOrd="0" presId="urn:microsoft.com/office/officeart/2008/layout/SquareAccentList"/>
    <dgm:cxn modelId="{23687B95-BACE-4A8E-A74C-3487E818A5FE}" type="presParOf" srcId="{26EC34DD-317D-4A53-A1FC-038C730674D7}" destId="{44B7CFD1-6A95-4192-B6FD-AFF632364DD9}" srcOrd="2" destOrd="0" presId="urn:microsoft.com/office/officeart/2008/layout/SquareAccentList"/>
    <dgm:cxn modelId="{E031A814-B7E4-4004-BEFE-2B9DD7D01D4F}" type="presParOf" srcId="{0571F652-B079-41CD-AF78-776C4A078C6D}" destId="{69336789-4D00-4392-8CD8-37C314F00B48}" srcOrd="1" destOrd="0" presId="urn:microsoft.com/office/officeart/2008/layout/SquareAccentList"/>
    <dgm:cxn modelId="{5042FB94-6186-45BF-9895-564DAC91AF52}" type="presParOf" srcId="{69336789-4D00-4392-8CD8-37C314F00B48}" destId="{9255D0F1-2AF4-450A-8739-7D76CFEC1246}" srcOrd="0" destOrd="0" presId="urn:microsoft.com/office/officeart/2008/layout/SquareAccentList"/>
    <dgm:cxn modelId="{16737E4F-09CD-4324-907A-926E3F44D68C}" type="presParOf" srcId="{9255D0F1-2AF4-450A-8739-7D76CFEC1246}" destId="{CCAE9748-0F43-43CB-8E5A-942388CE5E18}" srcOrd="0" destOrd="0" presId="urn:microsoft.com/office/officeart/2008/layout/SquareAccentList"/>
    <dgm:cxn modelId="{DE11037D-63FE-46CF-8F4E-A4F924F55A35}" type="presParOf" srcId="{9255D0F1-2AF4-450A-8739-7D76CFEC1246}" destId="{B75CC2E2-23B0-426F-8EB2-919E893E1625}" srcOrd="1" destOrd="0" presId="urn:microsoft.com/office/officeart/2008/layout/SquareAccentList"/>
    <dgm:cxn modelId="{14D3FCB2-B595-411C-B8B0-9817F15C9B48}" type="presParOf" srcId="{69336789-4D00-4392-8CD8-37C314F00B48}" destId="{3C68B875-9E26-4DC8-8C27-21EB784A9BC5}" srcOrd="1" destOrd="0" presId="urn:microsoft.com/office/officeart/2008/layout/SquareAccentList"/>
    <dgm:cxn modelId="{9EBBD339-62A4-4748-8B35-C2ADF092027B}" type="presParOf" srcId="{3C68B875-9E26-4DC8-8C27-21EB784A9BC5}" destId="{84FA7986-D4A9-4D42-AC0D-B47D605EE127}" srcOrd="0" destOrd="0" presId="urn:microsoft.com/office/officeart/2008/layout/SquareAccentList"/>
    <dgm:cxn modelId="{D62552AF-5CA9-4927-A3A6-43D673FA207A}" type="presParOf" srcId="{3C68B875-9E26-4DC8-8C27-21EB784A9BC5}" destId="{ACDB68DA-F4BE-4C51-86BC-F5A6E0CCF166}" srcOrd="1" destOrd="0" presId="urn:microsoft.com/office/officeart/2008/layout/SquareAccentList"/>
    <dgm:cxn modelId="{F8D5AA8D-355D-47AB-8BB1-A84EC381CCC2}" type="presParOf" srcId="{69336789-4D00-4392-8CD8-37C314F00B48}" destId="{FD85210A-55C0-4491-81CD-FDA955D60748}" srcOrd="2" destOrd="0" presId="urn:microsoft.com/office/officeart/2008/layout/SquareAccentList"/>
    <dgm:cxn modelId="{33411034-6AD9-478F-A981-445104A77C7C}" type="presParOf" srcId="{FD85210A-55C0-4491-81CD-FDA955D60748}" destId="{3619836B-4C9A-42C6-BFAF-484E148B1111}" srcOrd="0" destOrd="0" presId="urn:microsoft.com/office/officeart/2008/layout/SquareAccentList"/>
    <dgm:cxn modelId="{3E11FCE5-B428-442A-8F16-B0D5CCCE73B8}" type="presParOf" srcId="{FD85210A-55C0-4491-81CD-FDA955D60748}" destId="{814FA657-6DF6-4822-B15E-F82DD59F815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2E8476F-FB1A-4413-AD87-DDC0BF8E676D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2C5048-F643-48DF-BF8E-A30B367A1F44}">
      <dgm:prSet phldrT="[Text]"/>
      <dgm:spPr/>
      <dgm:t>
        <a:bodyPr/>
        <a:lstStyle/>
        <a:p>
          <a:r>
            <a:rPr lang="en-US" dirty="0"/>
            <a:t>Effective, inexpensive and easy to administer</a:t>
          </a:r>
        </a:p>
      </dgm:t>
    </dgm:pt>
    <dgm:pt modelId="{E08D5E82-62CE-4030-8294-B04AF4C5801E}" type="parTrans" cxnId="{1924D039-18F0-446E-9052-54BCEEC6A84F}">
      <dgm:prSet/>
      <dgm:spPr/>
      <dgm:t>
        <a:bodyPr/>
        <a:lstStyle/>
        <a:p>
          <a:endParaRPr lang="en-US"/>
        </a:p>
      </dgm:t>
    </dgm:pt>
    <dgm:pt modelId="{C83BF02D-FE99-44D4-B8F9-E686D435FA43}" type="sibTrans" cxnId="{1924D039-18F0-446E-9052-54BCEEC6A84F}">
      <dgm:prSet/>
      <dgm:spPr/>
      <dgm:t>
        <a:bodyPr/>
        <a:lstStyle/>
        <a:p>
          <a:endParaRPr lang="en-US"/>
        </a:p>
      </dgm:t>
    </dgm:pt>
    <dgm:pt modelId="{323A7CA2-B4C2-4819-90AD-0F146B08EAE4}">
      <dgm:prSet phldrT="[Text]"/>
      <dgm:spPr/>
      <dgm:t>
        <a:bodyPr/>
        <a:lstStyle/>
        <a:p>
          <a:r>
            <a:rPr lang="en-US" dirty="0"/>
            <a:t>Success in take home programs facilitated by community outreach	</a:t>
          </a:r>
        </a:p>
      </dgm:t>
    </dgm:pt>
    <dgm:pt modelId="{99A68E61-8D97-4F05-A570-3E5C3E68F998}" type="parTrans" cxnId="{E35C35DF-E543-4795-8B6A-7AA782B44F91}">
      <dgm:prSet/>
      <dgm:spPr/>
      <dgm:t>
        <a:bodyPr/>
        <a:lstStyle/>
        <a:p>
          <a:endParaRPr lang="en-US"/>
        </a:p>
      </dgm:t>
    </dgm:pt>
    <dgm:pt modelId="{4BEF608E-DDFB-4829-906C-8B59744C61BD}" type="sibTrans" cxnId="{E35C35DF-E543-4795-8B6A-7AA782B44F91}">
      <dgm:prSet/>
      <dgm:spPr/>
      <dgm:t>
        <a:bodyPr/>
        <a:lstStyle/>
        <a:p>
          <a:endParaRPr lang="en-US"/>
        </a:p>
      </dgm:t>
    </dgm:pt>
    <dgm:pt modelId="{39F50967-0290-4EF3-82A7-B39209D3752C}">
      <dgm:prSet phldrT="[Text]"/>
      <dgm:spPr/>
      <dgm:t>
        <a:bodyPr/>
        <a:lstStyle/>
        <a:p>
          <a:r>
            <a:rPr lang="en-US" dirty="0"/>
            <a:t>No effects if opioids are not present</a:t>
          </a:r>
        </a:p>
      </dgm:t>
    </dgm:pt>
    <dgm:pt modelId="{653DE807-11F9-4FE1-9A8F-23DD21B3EF5A}" type="sibTrans" cxnId="{340EA24B-F013-4A9B-8D99-4653083717D2}">
      <dgm:prSet/>
      <dgm:spPr/>
      <dgm:t>
        <a:bodyPr/>
        <a:lstStyle/>
        <a:p>
          <a:endParaRPr lang="en-US"/>
        </a:p>
      </dgm:t>
    </dgm:pt>
    <dgm:pt modelId="{58824AE8-69D0-4716-8297-FDFF25EF8445}" type="parTrans" cxnId="{340EA24B-F013-4A9B-8D99-4653083717D2}">
      <dgm:prSet/>
      <dgm:spPr/>
      <dgm:t>
        <a:bodyPr/>
        <a:lstStyle/>
        <a:p>
          <a:endParaRPr lang="en-US"/>
        </a:p>
      </dgm:t>
    </dgm:pt>
    <dgm:pt modelId="{075B0F80-196F-4814-A19D-BC15EADF1E45}">
      <dgm:prSet phldrT="[Text]"/>
      <dgm:spPr/>
      <dgm:t>
        <a:bodyPr/>
        <a:lstStyle/>
        <a:p>
          <a:r>
            <a:rPr lang="en-US" dirty="0"/>
            <a:t>No euphoria  from Naloxone</a:t>
          </a:r>
        </a:p>
      </dgm:t>
    </dgm:pt>
    <dgm:pt modelId="{D68EB35D-7445-40C0-8D42-5D5DF8A345A8}" type="sibTrans" cxnId="{0503078E-F28A-4DE9-890E-9379A2D78724}">
      <dgm:prSet/>
      <dgm:spPr/>
      <dgm:t>
        <a:bodyPr/>
        <a:lstStyle/>
        <a:p>
          <a:endParaRPr lang="en-US"/>
        </a:p>
      </dgm:t>
    </dgm:pt>
    <dgm:pt modelId="{4DD2A50A-1BD2-4339-B231-8C55B2A3F257}" type="parTrans" cxnId="{0503078E-F28A-4DE9-890E-9379A2D78724}">
      <dgm:prSet/>
      <dgm:spPr/>
      <dgm:t>
        <a:bodyPr/>
        <a:lstStyle/>
        <a:p>
          <a:endParaRPr lang="en-US"/>
        </a:p>
      </dgm:t>
    </dgm:pt>
    <dgm:pt modelId="{BB796B34-5328-470D-944F-6C457C5679BE}">
      <dgm:prSet phldrT="[Text]"/>
      <dgm:spPr/>
      <dgm:t>
        <a:bodyPr/>
        <a:lstStyle/>
        <a:p>
          <a:r>
            <a:rPr lang="en-US" dirty="0"/>
            <a:t>Cannot be used</a:t>
          </a:r>
        </a:p>
      </dgm:t>
    </dgm:pt>
    <dgm:pt modelId="{921BD117-45F9-47C7-A797-A4970B2F9706}" type="sibTrans" cxnId="{5E1F5DE4-6957-41E1-9061-49E5817400AB}">
      <dgm:prSet/>
      <dgm:spPr/>
      <dgm:t>
        <a:bodyPr/>
        <a:lstStyle/>
        <a:p>
          <a:endParaRPr lang="en-US"/>
        </a:p>
      </dgm:t>
    </dgm:pt>
    <dgm:pt modelId="{93AF0173-9387-4E6F-8EDA-A6A9D5735A68}" type="parTrans" cxnId="{5E1F5DE4-6957-41E1-9061-49E5817400AB}">
      <dgm:prSet/>
      <dgm:spPr/>
      <dgm:t>
        <a:bodyPr/>
        <a:lstStyle/>
        <a:p>
          <a:endParaRPr lang="en-US"/>
        </a:p>
      </dgm:t>
    </dgm:pt>
    <dgm:pt modelId="{B7145445-2171-4FB4-9DA5-54DD072DAF37}">
      <dgm:prSet phldrT="[Text]"/>
      <dgm:spPr/>
      <dgm:t>
        <a:bodyPr/>
        <a:lstStyle/>
        <a:p>
          <a:r>
            <a:rPr lang="en-US" dirty="0"/>
            <a:t>Fewer barriers to access</a:t>
          </a:r>
        </a:p>
      </dgm:t>
    </dgm:pt>
    <dgm:pt modelId="{A1C8DC7D-F06C-46E1-8428-CA59F419C58C}" type="sibTrans" cxnId="{B903F7E8-4BD0-4911-A356-F3EB0E94C8EF}">
      <dgm:prSet/>
      <dgm:spPr/>
      <dgm:t>
        <a:bodyPr/>
        <a:lstStyle/>
        <a:p>
          <a:endParaRPr lang="en-US"/>
        </a:p>
      </dgm:t>
    </dgm:pt>
    <dgm:pt modelId="{CF1742AE-FD6C-4C17-8297-A276C65EA410}" type="parTrans" cxnId="{B903F7E8-4BD0-4911-A356-F3EB0E94C8EF}">
      <dgm:prSet/>
      <dgm:spPr/>
      <dgm:t>
        <a:bodyPr/>
        <a:lstStyle/>
        <a:p>
          <a:endParaRPr lang="en-US"/>
        </a:p>
      </dgm:t>
    </dgm:pt>
    <dgm:pt modelId="{C6237F50-6EE6-4F0C-9A5D-A06BCD6A4333}">
      <dgm:prSet phldrT="[Text]"/>
      <dgm:spPr/>
      <dgm:t>
        <a:bodyPr/>
        <a:lstStyle/>
        <a:p>
          <a:r>
            <a:rPr lang="en-US" dirty="0"/>
            <a:t>Not scheduled or controlled</a:t>
          </a:r>
        </a:p>
      </dgm:t>
    </dgm:pt>
    <dgm:pt modelId="{2A188AC0-A91A-422A-9A8B-92BF22CBD35C}" type="sibTrans" cxnId="{EF8ECF4C-C027-4BE3-B450-F0855355455E}">
      <dgm:prSet/>
      <dgm:spPr/>
      <dgm:t>
        <a:bodyPr/>
        <a:lstStyle/>
        <a:p>
          <a:endParaRPr lang="en-US"/>
        </a:p>
      </dgm:t>
    </dgm:pt>
    <dgm:pt modelId="{2DCBFD3B-A6C7-4DC1-9BB5-F97C6D2B7E90}" type="parTrans" cxnId="{EF8ECF4C-C027-4BE3-B450-F0855355455E}">
      <dgm:prSet/>
      <dgm:spPr/>
      <dgm:t>
        <a:bodyPr/>
        <a:lstStyle/>
        <a:p>
          <a:endParaRPr lang="en-US"/>
        </a:p>
      </dgm:t>
    </dgm:pt>
    <dgm:pt modelId="{5A9BA503-D9C0-4963-A566-6CA4F6A60616}" type="pres">
      <dgm:prSet presAssocID="{12E8476F-FB1A-4413-AD87-DDC0BF8E676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81E5EC3-F501-4509-8984-07DE6CF495B7}" type="pres">
      <dgm:prSet presAssocID="{C6237F50-6EE6-4F0C-9A5D-A06BCD6A4333}" presName="circle1" presStyleLbl="node1" presStyleIdx="0" presStyleCnt="3"/>
      <dgm:spPr>
        <a:solidFill>
          <a:srgbClr val="00B050"/>
        </a:solidFill>
      </dgm:spPr>
    </dgm:pt>
    <dgm:pt modelId="{0746D8B9-BB53-4B7F-9492-9174FDCCAD57}" type="pres">
      <dgm:prSet presAssocID="{C6237F50-6EE6-4F0C-9A5D-A06BCD6A4333}" presName="space" presStyleCnt="0"/>
      <dgm:spPr/>
    </dgm:pt>
    <dgm:pt modelId="{F185950F-3746-4ADC-B927-37C5ED6FE2CC}" type="pres">
      <dgm:prSet presAssocID="{C6237F50-6EE6-4F0C-9A5D-A06BCD6A4333}" presName="rect1" presStyleLbl="alignAcc1" presStyleIdx="0" presStyleCnt="3"/>
      <dgm:spPr/>
    </dgm:pt>
    <dgm:pt modelId="{7F2A2FE3-A551-40DD-9B2E-1FD7AC8347A1}" type="pres">
      <dgm:prSet presAssocID="{BB796B34-5328-470D-944F-6C457C5679BE}" presName="vertSpace2" presStyleLbl="node1" presStyleIdx="0" presStyleCnt="3"/>
      <dgm:spPr/>
    </dgm:pt>
    <dgm:pt modelId="{C0A4794D-9581-4485-B351-5D0B600D0BE2}" type="pres">
      <dgm:prSet presAssocID="{BB796B34-5328-470D-944F-6C457C5679BE}" presName="circle2" presStyleLbl="node1" presStyleIdx="1" presStyleCnt="3"/>
      <dgm:spPr>
        <a:solidFill>
          <a:srgbClr val="C00000"/>
        </a:solidFill>
      </dgm:spPr>
    </dgm:pt>
    <dgm:pt modelId="{96339F7F-6B9C-4E4C-9A8C-1BFACDB0AD63}" type="pres">
      <dgm:prSet presAssocID="{BB796B34-5328-470D-944F-6C457C5679BE}" presName="rect2" presStyleLbl="alignAcc1" presStyleIdx="1" presStyleCnt="3"/>
      <dgm:spPr/>
    </dgm:pt>
    <dgm:pt modelId="{2DF2FF0B-D64F-4AB9-A245-8FD31A4807B8}" type="pres">
      <dgm:prSet presAssocID="{CD2C5048-F643-48DF-BF8E-A30B367A1F44}" presName="vertSpace3" presStyleLbl="node1" presStyleIdx="1" presStyleCnt="3"/>
      <dgm:spPr/>
    </dgm:pt>
    <dgm:pt modelId="{2861B7A2-DA54-4A9D-89BE-FCA9239B27B7}" type="pres">
      <dgm:prSet presAssocID="{CD2C5048-F643-48DF-BF8E-A30B367A1F44}" presName="circle3" presStyleLbl="node1" presStyleIdx="2" presStyleCnt="3"/>
      <dgm:spPr>
        <a:solidFill>
          <a:srgbClr val="7030A0"/>
        </a:solidFill>
      </dgm:spPr>
    </dgm:pt>
    <dgm:pt modelId="{A2EC48A2-CBA6-453C-9708-4627AB09A053}" type="pres">
      <dgm:prSet presAssocID="{CD2C5048-F643-48DF-BF8E-A30B367A1F44}" presName="rect3" presStyleLbl="alignAcc1" presStyleIdx="2" presStyleCnt="3"/>
      <dgm:spPr/>
    </dgm:pt>
    <dgm:pt modelId="{2C42723A-8F55-4965-A6D3-01E987634B99}" type="pres">
      <dgm:prSet presAssocID="{C6237F50-6EE6-4F0C-9A5D-A06BCD6A4333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A722BD7D-EEBB-4183-9C58-F7A6CF00A271}" type="pres">
      <dgm:prSet presAssocID="{C6237F50-6EE6-4F0C-9A5D-A06BCD6A4333}" presName="rect1ChTx" presStyleLbl="alignAcc1" presStyleIdx="2" presStyleCnt="3">
        <dgm:presLayoutVars>
          <dgm:bulletEnabled val="1"/>
        </dgm:presLayoutVars>
      </dgm:prSet>
      <dgm:spPr/>
    </dgm:pt>
    <dgm:pt modelId="{C70D949D-F10E-4145-9CEE-C741517CBBC2}" type="pres">
      <dgm:prSet presAssocID="{BB796B34-5328-470D-944F-6C457C5679BE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27DB702B-D192-4DB5-83C9-706F22B1CCF5}" type="pres">
      <dgm:prSet presAssocID="{BB796B34-5328-470D-944F-6C457C5679BE}" presName="rect2ChTx" presStyleLbl="alignAcc1" presStyleIdx="2" presStyleCnt="3">
        <dgm:presLayoutVars>
          <dgm:bulletEnabled val="1"/>
        </dgm:presLayoutVars>
      </dgm:prSet>
      <dgm:spPr/>
    </dgm:pt>
    <dgm:pt modelId="{875ECE2D-7188-4968-9AE7-4CAEBF910F1E}" type="pres">
      <dgm:prSet presAssocID="{CD2C5048-F643-48DF-BF8E-A30B367A1F44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B0897D33-174C-4894-9FEF-93E7D6039A1E}" type="pres">
      <dgm:prSet presAssocID="{CD2C5048-F643-48DF-BF8E-A30B367A1F44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33BED914-530D-405E-8971-43C27D375170}" type="presOf" srcId="{B7145445-2171-4FB4-9DA5-54DD072DAF37}" destId="{A722BD7D-EEBB-4183-9C58-F7A6CF00A271}" srcOrd="0" destOrd="0" presId="urn:microsoft.com/office/officeart/2005/8/layout/target3"/>
    <dgm:cxn modelId="{1924D039-18F0-446E-9052-54BCEEC6A84F}" srcId="{12E8476F-FB1A-4413-AD87-DDC0BF8E676D}" destId="{CD2C5048-F643-48DF-BF8E-A30B367A1F44}" srcOrd="2" destOrd="0" parTransId="{E08D5E82-62CE-4030-8294-B04AF4C5801E}" sibTransId="{C83BF02D-FE99-44D4-B8F9-E686D435FA43}"/>
    <dgm:cxn modelId="{6B615F41-57D4-4F66-8E50-748A9838BBA6}" type="presOf" srcId="{075B0F80-196F-4814-A19D-BC15EADF1E45}" destId="{27DB702B-D192-4DB5-83C9-706F22B1CCF5}" srcOrd="0" destOrd="0" presId="urn:microsoft.com/office/officeart/2005/8/layout/target3"/>
    <dgm:cxn modelId="{11C61563-4E3F-4A02-AD5C-837B06A17D0B}" type="presOf" srcId="{CD2C5048-F643-48DF-BF8E-A30B367A1F44}" destId="{A2EC48A2-CBA6-453C-9708-4627AB09A053}" srcOrd="0" destOrd="0" presId="urn:microsoft.com/office/officeart/2005/8/layout/target3"/>
    <dgm:cxn modelId="{340EA24B-F013-4A9B-8D99-4653083717D2}" srcId="{BB796B34-5328-470D-944F-6C457C5679BE}" destId="{39F50967-0290-4EF3-82A7-B39209D3752C}" srcOrd="1" destOrd="0" parTransId="{58824AE8-69D0-4716-8297-FDFF25EF8445}" sibTransId="{653DE807-11F9-4FE1-9A8F-23DD21B3EF5A}"/>
    <dgm:cxn modelId="{EF8ECF4C-C027-4BE3-B450-F0855355455E}" srcId="{12E8476F-FB1A-4413-AD87-DDC0BF8E676D}" destId="{C6237F50-6EE6-4F0C-9A5D-A06BCD6A4333}" srcOrd="0" destOrd="0" parTransId="{2DCBFD3B-A6C7-4DC1-9BB5-F97C6D2B7E90}" sibTransId="{2A188AC0-A91A-422A-9A8B-92BF22CBD35C}"/>
    <dgm:cxn modelId="{C4F0466D-62C6-477E-88EE-D489F5F8FC51}" type="presOf" srcId="{BB796B34-5328-470D-944F-6C457C5679BE}" destId="{C70D949D-F10E-4145-9CEE-C741517CBBC2}" srcOrd="1" destOrd="0" presId="urn:microsoft.com/office/officeart/2005/8/layout/target3"/>
    <dgm:cxn modelId="{0503078E-F28A-4DE9-890E-9379A2D78724}" srcId="{BB796B34-5328-470D-944F-6C457C5679BE}" destId="{075B0F80-196F-4814-A19D-BC15EADF1E45}" srcOrd="0" destOrd="0" parTransId="{4DD2A50A-1BD2-4339-B231-8C55B2A3F257}" sibTransId="{D68EB35D-7445-40C0-8D42-5D5DF8A345A8}"/>
    <dgm:cxn modelId="{676DEEA8-94C7-4180-B88A-65B418F994C4}" type="presOf" srcId="{C6237F50-6EE6-4F0C-9A5D-A06BCD6A4333}" destId="{F185950F-3746-4ADC-B927-37C5ED6FE2CC}" srcOrd="0" destOrd="0" presId="urn:microsoft.com/office/officeart/2005/8/layout/target3"/>
    <dgm:cxn modelId="{56AC0FBE-8DB2-4C05-90FD-798C78F79994}" type="presOf" srcId="{C6237F50-6EE6-4F0C-9A5D-A06BCD6A4333}" destId="{2C42723A-8F55-4965-A6D3-01E987634B99}" srcOrd="1" destOrd="0" presId="urn:microsoft.com/office/officeart/2005/8/layout/target3"/>
    <dgm:cxn modelId="{BE12A2D6-4AD1-4CEE-8988-595117CCF1A2}" type="presOf" srcId="{BB796B34-5328-470D-944F-6C457C5679BE}" destId="{96339F7F-6B9C-4E4C-9A8C-1BFACDB0AD63}" srcOrd="0" destOrd="0" presId="urn:microsoft.com/office/officeart/2005/8/layout/target3"/>
    <dgm:cxn modelId="{007CB3DD-0744-47D6-A1FA-17BA1BB45839}" type="presOf" srcId="{323A7CA2-B4C2-4819-90AD-0F146B08EAE4}" destId="{B0897D33-174C-4894-9FEF-93E7D6039A1E}" srcOrd="0" destOrd="0" presId="urn:microsoft.com/office/officeart/2005/8/layout/target3"/>
    <dgm:cxn modelId="{E35C35DF-E543-4795-8B6A-7AA782B44F91}" srcId="{CD2C5048-F643-48DF-BF8E-A30B367A1F44}" destId="{323A7CA2-B4C2-4819-90AD-0F146B08EAE4}" srcOrd="0" destOrd="0" parTransId="{99A68E61-8D97-4F05-A570-3E5C3E68F998}" sibTransId="{4BEF608E-DDFB-4829-906C-8B59744C61BD}"/>
    <dgm:cxn modelId="{DEEF3AE1-AD08-48F5-BF3C-5686E589B2E1}" type="presOf" srcId="{12E8476F-FB1A-4413-AD87-DDC0BF8E676D}" destId="{5A9BA503-D9C0-4963-A566-6CA4F6A60616}" srcOrd="0" destOrd="0" presId="urn:microsoft.com/office/officeart/2005/8/layout/target3"/>
    <dgm:cxn modelId="{5E1F5DE4-6957-41E1-9061-49E5817400AB}" srcId="{12E8476F-FB1A-4413-AD87-DDC0BF8E676D}" destId="{BB796B34-5328-470D-944F-6C457C5679BE}" srcOrd="1" destOrd="0" parTransId="{93AF0173-9387-4E6F-8EDA-A6A9D5735A68}" sibTransId="{921BD117-45F9-47C7-A797-A4970B2F9706}"/>
    <dgm:cxn modelId="{8FD659E4-1BFB-41B8-8B06-584511E9407C}" type="presOf" srcId="{39F50967-0290-4EF3-82A7-B39209D3752C}" destId="{27DB702B-D192-4DB5-83C9-706F22B1CCF5}" srcOrd="0" destOrd="1" presId="urn:microsoft.com/office/officeart/2005/8/layout/target3"/>
    <dgm:cxn modelId="{B903F7E8-4BD0-4911-A356-F3EB0E94C8EF}" srcId="{C6237F50-6EE6-4F0C-9A5D-A06BCD6A4333}" destId="{B7145445-2171-4FB4-9DA5-54DD072DAF37}" srcOrd="0" destOrd="0" parTransId="{CF1742AE-FD6C-4C17-8297-A276C65EA410}" sibTransId="{A1C8DC7D-F06C-46E1-8428-CA59F419C58C}"/>
    <dgm:cxn modelId="{661DD6F2-ADEB-46AE-8352-DBAC3ED2E70A}" type="presOf" srcId="{CD2C5048-F643-48DF-BF8E-A30B367A1F44}" destId="{875ECE2D-7188-4968-9AE7-4CAEBF910F1E}" srcOrd="1" destOrd="0" presId="urn:microsoft.com/office/officeart/2005/8/layout/target3"/>
    <dgm:cxn modelId="{FC9BADBA-CBDD-4C08-BB72-16EEF28A68D9}" type="presParOf" srcId="{5A9BA503-D9C0-4963-A566-6CA4F6A60616}" destId="{D81E5EC3-F501-4509-8984-07DE6CF495B7}" srcOrd="0" destOrd="0" presId="urn:microsoft.com/office/officeart/2005/8/layout/target3"/>
    <dgm:cxn modelId="{4F6ED7C7-C4AB-4D01-AD10-E385AB6677BB}" type="presParOf" srcId="{5A9BA503-D9C0-4963-A566-6CA4F6A60616}" destId="{0746D8B9-BB53-4B7F-9492-9174FDCCAD57}" srcOrd="1" destOrd="0" presId="urn:microsoft.com/office/officeart/2005/8/layout/target3"/>
    <dgm:cxn modelId="{6A93396F-EF2E-4D6E-833C-881373A071B0}" type="presParOf" srcId="{5A9BA503-D9C0-4963-A566-6CA4F6A60616}" destId="{F185950F-3746-4ADC-B927-37C5ED6FE2CC}" srcOrd="2" destOrd="0" presId="urn:microsoft.com/office/officeart/2005/8/layout/target3"/>
    <dgm:cxn modelId="{9A8629DC-5BA8-4C37-9613-DB4B7414EF7A}" type="presParOf" srcId="{5A9BA503-D9C0-4963-A566-6CA4F6A60616}" destId="{7F2A2FE3-A551-40DD-9B2E-1FD7AC8347A1}" srcOrd="3" destOrd="0" presId="urn:microsoft.com/office/officeart/2005/8/layout/target3"/>
    <dgm:cxn modelId="{EB4F9BC4-C6B5-4AAF-B6BF-4DC6256106AA}" type="presParOf" srcId="{5A9BA503-D9C0-4963-A566-6CA4F6A60616}" destId="{C0A4794D-9581-4485-B351-5D0B600D0BE2}" srcOrd="4" destOrd="0" presId="urn:microsoft.com/office/officeart/2005/8/layout/target3"/>
    <dgm:cxn modelId="{D2F7D1DE-2ED1-4320-9125-360FF410E9AD}" type="presParOf" srcId="{5A9BA503-D9C0-4963-A566-6CA4F6A60616}" destId="{96339F7F-6B9C-4E4C-9A8C-1BFACDB0AD63}" srcOrd="5" destOrd="0" presId="urn:microsoft.com/office/officeart/2005/8/layout/target3"/>
    <dgm:cxn modelId="{5B6AD14F-E34F-4495-84A8-5784D547D34E}" type="presParOf" srcId="{5A9BA503-D9C0-4963-A566-6CA4F6A60616}" destId="{2DF2FF0B-D64F-4AB9-A245-8FD31A4807B8}" srcOrd="6" destOrd="0" presId="urn:microsoft.com/office/officeart/2005/8/layout/target3"/>
    <dgm:cxn modelId="{6F67BF0F-784F-46FC-9B1C-79E9A850E85B}" type="presParOf" srcId="{5A9BA503-D9C0-4963-A566-6CA4F6A60616}" destId="{2861B7A2-DA54-4A9D-89BE-FCA9239B27B7}" srcOrd="7" destOrd="0" presId="urn:microsoft.com/office/officeart/2005/8/layout/target3"/>
    <dgm:cxn modelId="{28C4A314-AAD9-4BBC-8783-ACB192296FE7}" type="presParOf" srcId="{5A9BA503-D9C0-4963-A566-6CA4F6A60616}" destId="{A2EC48A2-CBA6-453C-9708-4627AB09A053}" srcOrd="8" destOrd="0" presId="urn:microsoft.com/office/officeart/2005/8/layout/target3"/>
    <dgm:cxn modelId="{3A92B0F7-88F1-4F49-B08A-B47CE4941D0B}" type="presParOf" srcId="{5A9BA503-D9C0-4963-A566-6CA4F6A60616}" destId="{2C42723A-8F55-4965-A6D3-01E987634B99}" srcOrd="9" destOrd="0" presId="urn:microsoft.com/office/officeart/2005/8/layout/target3"/>
    <dgm:cxn modelId="{2F474FBD-CA44-4066-A36C-02D0530832DB}" type="presParOf" srcId="{5A9BA503-D9C0-4963-A566-6CA4F6A60616}" destId="{A722BD7D-EEBB-4183-9C58-F7A6CF00A271}" srcOrd="10" destOrd="0" presId="urn:microsoft.com/office/officeart/2005/8/layout/target3"/>
    <dgm:cxn modelId="{D1BACE31-C7C8-4962-B8FF-4EFA52461C72}" type="presParOf" srcId="{5A9BA503-D9C0-4963-A566-6CA4F6A60616}" destId="{C70D949D-F10E-4145-9CEE-C741517CBBC2}" srcOrd="11" destOrd="0" presId="urn:microsoft.com/office/officeart/2005/8/layout/target3"/>
    <dgm:cxn modelId="{2A7103A8-9BC9-49C2-A22B-9062479BC607}" type="presParOf" srcId="{5A9BA503-D9C0-4963-A566-6CA4F6A60616}" destId="{27DB702B-D192-4DB5-83C9-706F22B1CCF5}" srcOrd="12" destOrd="0" presId="urn:microsoft.com/office/officeart/2005/8/layout/target3"/>
    <dgm:cxn modelId="{3B2C0F76-A321-4C00-838E-560411B65023}" type="presParOf" srcId="{5A9BA503-D9C0-4963-A566-6CA4F6A60616}" destId="{875ECE2D-7188-4968-9AE7-4CAEBF910F1E}" srcOrd="13" destOrd="0" presId="urn:microsoft.com/office/officeart/2005/8/layout/target3"/>
    <dgm:cxn modelId="{7B742403-7BF3-4576-BFC8-F5718FEAC979}" type="presParOf" srcId="{5A9BA503-D9C0-4963-A566-6CA4F6A60616}" destId="{B0897D33-174C-4894-9FEF-93E7D6039A1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8BE9C5C-EEEF-4F01-8601-B75BF59EB08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E286F5-C12F-44B5-9623-14CAA2090FF2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Certifications</a:t>
          </a:r>
        </a:p>
      </dgm:t>
    </dgm:pt>
    <dgm:pt modelId="{95D9E80B-FCE3-4BC4-8DB4-C92B1410B491}" type="parTrans" cxnId="{44390C94-07B9-453E-B093-B877FDBA6F02}">
      <dgm:prSet/>
      <dgm:spPr/>
      <dgm:t>
        <a:bodyPr/>
        <a:lstStyle/>
        <a:p>
          <a:endParaRPr lang="en-US"/>
        </a:p>
      </dgm:t>
    </dgm:pt>
    <dgm:pt modelId="{F111F636-C0BB-4BF6-8EF8-39ECDE38C7DF}" type="sibTrans" cxnId="{44390C94-07B9-453E-B093-B877FDBA6F02}">
      <dgm:prSet/>
      <dgm:spPr/>
      <dgm:t>
        <a:bodyPr/>
        <a:lstStyle/>
        <a:p>
          <a:endParaRPr lang="en-US"/>
        </a:p>
      </dgm:t>
    </dgm:pt>
    <dgm:pt modelId="{CF5A369E-28F3-4BED-BA4E-640F2565E101}">
      <dgm:prSet phldrT="[Text]"/>
      <dgm:spPr/>
      <dgm:t>
        <a:bodyPr/>
        <a:lstStyle/>
        <a:p>
          <a:r>
            <a:rPr lang="en-US" dirty="0"/>
            <a:t>There is no special certification needed to prescribe</a:t>
          </a:r>
        </a:p>
      </dgm:t>
    </dgm:pt>
    <dgm:pt modelId="{A01114FD-0C84-40D7-9BAC-6A377320CE9C}" type="parTrans" cxnId="{87E0CD53-89B5-4909-814A-4D1731102131}">
      <dgm:prSet/>
      <dgm:spPr/>
      <dgm:t>
        <a:bodyPr/>
        <a:lstStyle/>
        <a:p>
          <a:endParaRPr lang="en-US"/>
        </a:p>
      </dgm:t>
    </dgm:pt>
    <dgm:pt modelId="{DF39A1BD-6255-497C-98B1-B5EED8229DFC}" type="sibTrans" cxnId="{87E0CD53-89B5-4909-814A-4D1731102131}">
      <dgm:prSet/>
      <dgm:spPr/>
      <dgm:t>
        <a:bodyPr/>
        <a:lstStyle/>
        <a:p>
          <a:endParaRPr lang="en-US"/>
        </a:p>
      </dgm:t>
    </dgm:pt>
    <dgm:pt modelId="{16BA5BE3-523B-44D8-A12C-BF3196967ADA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Law</a:t>
          </a:r>
        </a:p>
      </dgm:t>
    </dgm:pt>
    <dgm:pt modelId="{2856628F-B0CC-4158-B1E6-33784E3AEF21}" type="parTrans" cxnId="{CCE2BC8B-0409-45C4-BF31-BD3D3D93892E}">
      <dgm:prSet/>
      <dgm:spPr/>
      <dgm:t>
        <a:bodyPr/>
        <a:lstStyle/>
        <a:p>
          <a:endParaRPr lang="en-US"/>
        </a:p>
      </dgm:t>
    </dgm:pt>
    <dgm:pt modelId="{84E373C1-F782-4E7C-9879-D71CAE3C8FEC}" type="sibTrans" cxnId="{CCE2BC8B-0409-45C4-BF31-BD3D3D93892E}">
      <dgm:prSet/>
      <dgm:spPr/>
      <dgm:t>
        <a:bodyPr/>
        <a:lstStyle/>
        <a:p>
          <a:endParaRPr lang="en-US"/>
        </a:p>
      </dgm:t>
    </dgm:pt>
    <dgm:pt modelId="{FE915EF1-6043-41DE-A769-A508ACBB5B0C}">
      <dgm:prSet phldrT="[Text]"/>
      <dgm:spPr/>
      <dgm:t>
        <a:bodyPr/>
        <a:lstStyle/>
        <a:p>
          <a:r>
            <a:rPr lang="en-US" dirty="0"/>
            <a:t>CT law allows for anyone to be prescribed Naloxone</a:t>
          </a:r>
        </a:p>
      </dgm:t>
    </dgm:pt>
    <dgm:pt modelId="{3542B56F-237C-4981-982F-2CB9BF6B497B}" type="parTrans" cxnId="{C5D4F3D1-DE26-41B6-84CC-0C651B319D82}">
      <dgm:prSet/>
      <dgm:spPr/>
      <dgm:t>
        <a:bodyPr/>
        <a:lstStyle/>
        <a:p>
          <a:endParaRPr lang="en-US"/>
        </a:p>
      </dgm:t>
    </dgm:pt>
    <dgm:pt modelId="{AC5096EB-F8DF-410E-8A51-3F01A5C841E9}" type="sibTrans" cxnId="{C5D4F3D1-DE26-41B6-84CC-0C651B319D82}">
      <dgm:prSet/>
      <dgm:spPr/>
      <dgm:t>
        <a:bodyPr/>
        <a:lstStyle/>
        <a:p>
          <a:endParaRPr lang="en-US"/>
        </a:p>
      </dgm:t>
    </dgm:pt>
    <dgm:pt modelId="{669C23D3-E880-4F0C-A3B6-893A523AEBDE}">
      <dgm:prSet phldrT="[Text]"/>
      <dgm:spPr/>
      <dgm:t>
        <a:bodyPr/>
        <a:lstStyle/>
        <a:p>
          <a:r>
            <a:rPr lang="en-US" dirty="0"/>
            <a:t>Can be prescribed to a family member or  a friend of an at risk person</a:t>
          </a:r>
        </a:p>
      </dgm:t>
    </dgm:pt>
    <dgm:pt modelId="{4ED3B556-E6B9-4572-AD76-2A5701A59588}" type="parTrans" cxnId="{1DD0E280-ED74-44D4-825E-4D2924336F56}">
      <dgm:prSet/>
      <dgm:spPr/>
      <dgm:t>
        <a:bodyPr/>
        <a:lstStyle/>
        <a:p>
          <a:endParaRPr lang="en-US"/>
        </a:p>
      </dgm:t>
    </dgm:pt>
    <dgm:pt modelId="{99E03693-8FC7-45E4-9317-9A276CFDCC86}" type="sibTrans" cxnId="{1DD0E280-ED74-44D4-825E-4D2924336F56}">
      <dgm:prSet/>
      <dgm:spPr/>
      <dgm:t>
        <a:bodyPr/>
        <a:lstStyle/>
        <a:p>
          <a:endParaRPr lang="en-US"/>
        </a:p>
      </dgm:t>
    </dgm:pt>
    <dgm:pt modelId="{24691745-8F6E-4E1D-8498-DB443A79DAF4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Prescribing</a:t>
          </a:r>
        </a:p>
      </dgm:t>
    </dgm:pt>
    <dgm:pt modelId="{51D49EC2-86F5-4B89-B732-0F5B01D8896F}" type="parTrans" cxnId="{9712CD57-35B2-4C5C-9BE8-AA4A45002319}">
      <dgm:prSet/>
      <dgm:spPr/>
      <dgm:t>
        <a:bodyPr/>
        <a:lstStyle/>
        <a:p>
          <a:endParaRPr lang="en-US"/>
        </a:p>
      </dgm:t>
    </dgm:pt>
    <dgm:pt modelId="{EBE094A4-B601-4BAA-8DB2-FFDC14DADDC6}" type="sibTrans" cxnId="{9712CD57-35B2-4C5C-9BE8-AA4A45002319}">
      <dgm:prSet/>
      <dgm:spPr/>
      <dgm:t>
        <a:bodyPr/>
        <a:lstStyle/>
        <a:p>
          <a:endParaRPr lang="en-US"/>
        </a:p>
      </dgm:t>
    </dgm:pt>
    <dgm:pt modelId="{BF48939A-BB7A-40E6-B693-048E1231402A}">
      <dgm:prSet phldrT="[Text]"/>
      <dgm:spPr/>
      <dgm:t>
        <a:bodyPr/>
        <a:lstStyle/>
        <a:p>
          <a:r>
            <a:rPr lang="en-US" dirty="0"/>
            <a:t>As of 10/1/15 pharmacist trained and certified by DCP or their approved employer can PRESCRIBE Naloxone</a:t>
          </a:r>
        </a:p>
      </dgm:t>
    </dgm:pt>
    <dgm:pt modelId="{68093DD6-3002-47BB-9C54-EA35995F7E2E}" type="parTrans" cxnId="{3C65114B-AE3F-406C-8959-30B7F78AEF75}">
      <dgm:prSet/>
      <dgm:spPr/>
      <dgm:t>
        <a:bodyPr/>
        <a:lstStyle/>
        <a:p>
          <a:endParaRPr lang="en-US"/>
        </a:p>
      </dgm:t>
    </dgm:pt>
    <dgm:pt modelId="{44D1B55C-493A-4FC4-BE0E-6607D3974A60}" type="sibTrans" cxnId="{3C65114B-AE3F-406C-8959-30B7F78AEF75}">
      <dgm:prSet/>
      <dgm:spPr/>
      <dgm:t>
        <a:bodyPr/>
        <a:lstStyle/>
        <a:p>
          <a:endParaRPr lang="en-US"/>
        </a:p>
      </dgm:t>
    </dgm:pt>
    <dgm:pt modelId="{A470A858-BB24-46CC-912D-2E7E910CBB15}" type="pres">
      <dgm:prSet presAssocID="{48BE9C5C-EEEF-4F01-8601-B75BF59EB082}" presName="Name0" presStyleCnt="0">
        <dgm:presLayoutVars>
          <dgm:dir/>
          <dgm:animLvl val="lvl"/>
          <dgm:resizeHandles val="exact"/>
        </dgm:presLayoutVars>
      </dgm:prSet>
      <dgm:spPr/>
    </dgm:pt>
    <dgm:pt modelId="{733CB7FF-10E7-4C88-8077-4F81F1CFA94D}" type="pres">
      <dgm:prSet presAssocID="{5CE286F5-C12F-44B5-9623-14CAA2090FF2}" presName="linNode" presStyleCnt="0"/>
      <dgm:spPr/>
    </dgm:pt>
    <dgm:pt modelId="{B0727FAC-F535-4802-A7D2-B89069AF764D}" type="pres">
      <dgm:prSet presAssocID="{5CE286F5-C12F-44B5-9623-14CAA2090FF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9864E47-C2D2-4AB0-9268-BE593FDA9F17}" type="pres">
      <dgm:prSet presAssocID="{5CE286F5-C12F-44B5-9623-14CAA2090FF2}" presName="descendantText" presStyleLbl="alignAccFollowNode1" presStyleIdx="0" presStyleCnt="3">
        <dgm:presLayoutVars>
          <dgm:bulletEnabled val="1"/>
        </dgm:presLayoutVars>
      </dgm:prSet>
      <dgm:spPr/>
    </dgm:pt>
    <dgm:pt modelId="{4A5C6E00-785C-4A18-A10C-5CBCA497BEBA}" type="pres">
      <dgm:prSet presAssocID="{F111F636-C0BB-4BF6-8EF8-39ECDE38C7DF}" presName="sp" presStyleCnt="0"/>
      <dgm:spPr/>
    </dgm:pt>
    <dgm:pt modelId="{E91C5EC6-1FFA-41CF-82B7-0F0F762871AE}" type="pres">
      <dgm:prSet presAssocID="{16BA5BE3-523B-44D8-A12C-BF3196967ADA}" presName="linNode" presStyleCnt="0"/>
      <dgm:spPr/>
    </dgm:pt>
    <dgm:pt modelId="{D6ADFA89-EAAE-41F1-B325-DC0A1BD736FC}" type="pres">
      <dgm:prSet presAssocID="{16BA5BE3-523B-44D8-A12C-BF3196967AD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3860F32-F6EC-4788-A2C2-82AD0C1FACD5}" type="pres">
      <dgm:prSet presAssocID="{16BA5BE3-523B-44D8-A12C-BF3196967ADA}" presName="descendantText" presStyleLbl="alignAccFollowNode1" presStyleIdx="1" presStyleCnt="3">
        <dgm:presLayoutVars>
          <dgm:bulletEnabled val="1"/>
        </dgm:presLayoutVars>
      </dgm:prSet>
      <dgm:spPr/>
    </dgm:pt>
    <dgm:pt modelId="{A570187C-9587-4D10-BE9B-ED54BC9C67B2}" type="pres">
      <dgm:prSet presAssocID="{84E373C1-F782-4E7C-9879-D71CAE3C8FEC}" presName="sp" presStyleCnt="0"/>
      <dgm:spPr/>
    </dgm:pt>
    <dgm:pt modelId="{B4AB1A8B-C932-4DBB-8C17-50BC7B0D0008}" type="pres">
      <dgm:prSet presAssocID="{24691745-8F6E-4E1D-8498-DB443A79DAF4}" presName="linNode" presStyleCnt="0"/>
      <dgm:spPr/>
    </dgm:pt>
    <dgm:pt modelId="{A8D263C3-3ADB-48B6-A71E-53F24F1A882D}" type="pres">
      <dgm:prSet presAssocID="{24691745-8F6E-4E1D-8498-DB443A79DAF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68EB3385-CFBC-49B8-8F42-64952D2724AF}" type="pres">
      <dgm:prSet presAssocID="{24691745-8F6E-4E1D-8498-DB443A79DAF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BE23C11-7E93-477E-B79F-C7F0436C68D1}" type="presOf" srcId="{669C23D3-E880-4F0C-A3B6-893A523AEBDE}" destId="{C3860F32-F6EC-4788-A2C2-82AD0C1FACD5}" srcOrd="0" destOrd="1" presId="urn:microsoft.com/office/officeart/2005/8/layout/vList5"/>
    <dgm:cxn modelId="{D13EA325-7662-4716-9A9D-61BD62A23FBB}" type="presOf" srcId="{FE915EF1-6043-41DE-A769-A508ACBB5B0C}" destId="{C3860F32-F6EC-4788-A2C2-82AD0C1FACD5}" srcOrd="0" destOrd="0" presId="urn:microsoft.com/office/officeart/2005/8/layout/vList5"/>
    <dgm:cxn modelId="{C270B636-4074-4048-9FD5-AADCF7793D13}" type="presOf" srcId="{16BA5BE3-523B-44D8-A12C-BF3196967ADA}" destId="{D6ADFA89-EAAE-41F1-B325-DC0A1BD736FC}" srcOrd="0" destOrd="0" presId="urn:microsoft.com/office/officeart/2005/8/layout/vList5"/>
    <dgm:cxn modelId="{3C65114B-AE3F-406C-8959-30B7F78AEF75}" srcId="{24691745-8F6E-4E1D-8498-DB443A79DAF4}" destId="{BF48939A-BB7A-40E6-B693-048E1231402A}" srcOrd="0" destOrd="0" parTransId="{68093DD6-3002-47BB-9C54-EA35995F7E2E}" sibTransId="{44D1B55C-493A-4FC4-BE0E-6607D3974A60}"/>
    <dgm:cxn modelId="{802AEA6C-4CB7-4C58-BAB6-8E55B47EDA03}" type="presOf" srcId="{24691745-8F6E-4E1D-8498-DB443A79DAF4}" destId="{A8D263C3-3ADB-48B6-A71E-53F24F1A882D}" srcOrd="0" destOrd="0" presId="urn:microsoft.com/office/officeart/2005/8/layout/vList5"/>
    <dgm:cxn modelId="{EBFD666F-2623-44D9-A6AC-646037D89CD0}" type="presOf" srcId="{5CE286F5-C12F-44B5-9623-14CAA2090FF2}" destId="{B0727FAC-F535-4802-A7D2-B89069AF764D}" srcOrd="0" destOrd="0" presId="urn:microsoft.com/office/officeart/2005/8/layout/vList5"/>
    <dgm:cxn modelId="{87E0CD53-89B5-4909-814A-4D1731102131}" srcId="{5CE286F5-C12F-44B5-9623-14CAA2090FF2}" destId="{CF5A369E-28F3-4BED-BA4E-640F2565E101}" srcOrd="0" destOrd="0" parTransId="{A01114FD-0C84-40D7-9BAC-6A377320CE9C}" sibTransId="{DF39A1BD-6255-497C-98B1-B5EED8229DFC}"/>
    <dgm:cxn modelId="{9712CD57-35B2-4C5C-9BE8-AA4A45002319}" srcId="{48BE9C5C-EEEF-4F01-8601-B75BF59EB082}" destId="{24691745-8F6E-4E1D-8498-DB443A79DAF4}" srcOrd="2" destOrd="0" parTransId="{51D49EC2-86F5-4B89-B732-0F5B01D8896F}" sibTransId="{EBE094A4-B601-4BAA-8DB2-FFDC14DADDC6}"/>
    <dgm:cxn modelId="{1DD0E280-ED74-44D4-825E-4D2924336F56}" srcId="{16BA5BE3-523B-44D8-A12C-BF3196967ADA}" destId="{669C23D3-E880-4F0C-A3B6-893A523AEBDE}" srcOrd="1" destOrd="0" parTransId="{4ED3B556-E6B9-4572-AD76-2A5701A59588}" sibTransId="{99E03693-8FC7-45E4-9317-9A276CFDCC86}"/>
    <dgm:cxn modelId="{CCE2BC8B-0409-45C4-BF31-BD3D3D93892E}" srcId="{48BE9C5C-EEEF-4F01-8601-B75BF59EB082}" destId="{16BA5BE3-523B-44D8-A12C-BF3196967ADA}" srcOrd="1" destOrd="0" parTransId="{2856628F-B0CC-4158-B1E6-33784E3AEF21}" sibTransId="{84E373C1-F782-4E7C-9879-D71CAE3C8FEC}"/>
    <dgm:cxn modelId="{44390C94-07B9-453E-B093-B877FDBA6F02}" srcId="{48BE9C5C-EEEF-4F01-8601-B75BF59EB082}" destId="{5CE286F5-C12F-44B5-9623-14CAA2090FF2}" srcOrd="0" destOrd="0" parTransId="{95D9E80B-FCE3-4BC4-8DB4-C92B1410B491}" sibTransId="{F111F636-C0BB-4BF6-8EF8-39ECDE38C7DF}"/>
    <dgm:cxn modelId="{A9DB4296-72BB-4087-9062-8795CD890762}" type="presOf" srcId="{BF48939A-BB7A-40E6-B693-048E1231402A}" destId="{68EB3385-CFBC-49B8-8F42-64952D2724AF}" srcOrd="0" destOrd="0" presId="urn:microsoft.com/office/officeart/2005/8/layout/vList5"/>
    <dgm:cxn modelId="{AD4A88BC-4865-4F1F-AE5D-5D254822CD94}" type="presOf" srcId="{CF5A369E-28F3-4BED-BA4E-640F2565E101}" destId="{B9864E47-C2D2-4AB0-9268-BE593FDA9F17}" srcOrd="0" destOrd="0" presId="urn:microsoft.com/office/officeart/2005/8/layout/vList5"/>
    <dgm:cxn modelId="{C5D4F3D1-DE26-41B6-84CC-0C651B319D82}" srcId="{16BA5BE3-523B-44D8-A12C-BF3196967ADA}" destId="{FE915EF1-6043-41DE-A769-A508ACBB5B0C}" srcOrd="0" destOrd="0" parTransId="{3542B56F-237C-4981-982F-2CB9BF6B497B}" sibTransId="{AC5096EB-F8DF-410E-8A51-3F01A5C841E9}"/>
    <dgm:cxn modelId="{C41040F3-0661-4224-8783-13F84ADB0D4E}" type="presOf" srcId="{48BE9C5C-EEEF-4F01-8601-B75BF59EB082}" destId="{A470A858-BB24-46CC-912D-2E7E910CBB15}" srcOrd="0" destOrd="0" presId="urn:microsoft.com/office/officeart/2005/8/layout/vList5"/>
    <dgm:cxn modelId="{0248FA4B-0CEC-4D9E-8A41-8F171A6E6B5C}" type="presParOf" srcId="{A470A858-BB24-46CC-912D-2E7E910CBB15}" destId="{733CB7FF-10E7-4C88-8077-4F81F1CFA94D}" srcOrd="0" destOrd="0" presId="urn:microsoft.com/office/officeart/2005/8/layout/vList5"/>
    <dgm:cxn modelId="{B399A3A3-0FF9-4A68-B125-E26C1B3FB4D3}" type="presParOf" srcId="{733CB7FF-10E7-4C88-8077-4F81F1CFA94D}" destId="{B0727FAC-F535-4802-A7D2-B89069AF764D}" srcOrd="0" destOrd="0" presId="urn:microsoft.com/office/officeart/2005/8/layout/vList5"/>
    <dgm:cxn modelId="{9EFF02EB-3D8D-477D-BEE3-3359F49F5C7E}" type="presParOf" srcId="{733CB7FF-10E7-4C88-8077-4F81F1CFA94D}" destId="{B9864E47-C2D2-4AB0-9268-BE593FDA9F17}" srcOrd="1" destOrd="0" presId="urn:microsoft.com/office/officeart/2005/8/layout/vList5"/>
    <dgm:cxn modelId="{98A718B9-1916-47FB-9684-37193C57F639}" type="presParOf" srcId="{A470A858-BB24-46CC-912D-2E7E910CBB15}" destId="{4A5C6E00-785C-4A18-A10C-5CBCA497BEBA}" srcOrd="1" destOrd="0" presId="urn:microsoft.com/office/officeart/2005/8/layout/vList5"/>
    <dgm:cxn modelId="{5CD00CE0-4F8F-4798-B5B1-C19FCADAB605}" type="presParOf" srcId="{A470A858-BB24-46CC-912D-2E7E910CBB15}" destId="{E91C5EC6-1FFA-41CF-82B7-0F0F762871AE}" srcOrd="2" destOrd="0" presId="urn:microsoft.com/office/officeart/2005/8/layout/vList5"/>
    <dgm:cxn modelId="{5048D06B-2C0C-4E0B-B67A-70D5FF85172B}" type="presParOf" srcId="{E91C5EC6-1FFA-41CF-82B7-0F0F762871AE}" destId="{D6ADFA89-EAAE-41F1-B325-DC0A1BD736FC}" srcOrd="0" destOrd="0" presId="urn:microsoft.com/office/officeart/2005/8/layout/vList5"/>
    <dgm:cxn modelId="{B06DC9C3-06CB-4C92-95EF-BE18D8FCBA9B}" type="presParOf" srcId="{E91C5EC6-1FFA-41CF-82B7-0F0F762871AE}" destId="{C3860F32-F6EC-4788-A2C2-82AD0C1FACD5}" srcOrd="1" destOrd="0" presId="urn:microsoft.com/office/officeart/2005/8/layout/vList5"/>
    <dgm:cxn modelId="{8A8F63EA-B7BE-4191-B3FB-A44CD89C71D8}" type="presParOf" srcId="{A470A858-BB24-46CC-912D-2E7E910CBB15}" destId="{A570187C-9587-4D10-BE9B-ED54BC9C67B2}" srcOrd="3" destOrd="0" presId="urn:microsoft.com/office/officeart/2005/8/layout/vList5"/>
    <dgm:cxn modelId="{56A93121-145B-4B09-B548-4B7001FB7089}" type="presParOf" srcId="{A470A858-BB24-46CC-912D-2E7E910CBB15}" destId="{B4AB1A8B-C932-4DBB-8C17-50BC7B0D0008}" srcOrd="4" destOrd="0" presId="urn:microsoft.com/office/officeart/2005/8/layout/vList5"/>
    <dgm:cxn modelId="{D175F1E0-66B1-4308-B861-0C861428AA89}" type="presParOf" srcId="{B4AB1A8B-C932-4DBB-8C17-50BC7B0D0008}" destId="{A8D263C3-3ADB-48B6-A71E-53F24F1A882D}" srcOrd="0" destOrd="0" presId="urn:microsoft.com/office/officeart/2005/8/layout/vList5"/>
    <dgm:cxn modelId="{DA76D440-186C-42AD-A097-0C3BC4645F04}" type="presParOf" srcId="{B4AB1A8B-C932-4DBB-8C17-50BC7B0D0008}" destId="{68EB3385-CFBC-49B8-8F42-64952D2724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EC6A7BD-BB86-4DF4-8882-399EED68F83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ACF120-24BC-490D-A8C4-D60B403D54CE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800" dirty="0"/>
            <a:t>Who is responsible?</a:t>
          </a:r>
        </a:p>
      </dgm:t>
    </dgm:pt>
    <dgm:pt modelId="{255F0116-40FC-4FBA-97CA-8EEDE7BA3011}" type="parTrans" cxnId="{09A64661-73FF-4C1E-A34A-13B94C08D629}">
      <dgm:prSet/>
      <dgm:spPr/>
      <dgm:t>
        <a:bodyPr/>
        <a:lstStyle/>
        <a:p>
          <a:endParaRPr lang="en-US"/>
        </a:p>
      </dgm:t>
    </dgm:pt>
    <dgm:pt modelId="{C7E1F861-E224-4C9E-8F74-05B4534EE651}" type="sibTrans" cxnId="{09A64661-73FF-4C1E-A34A-13B94C08D629}">
      <dgm:prSet/>
      <dgm:spPr/>
      <dgm:t>
        <a:bodyPr/>
        <a:lstStyle/>
        <a:p>
          <a:endParaRPr lang="en-US"/>
        </a:p>
      </dgm:t>
    </dgm:pt>
    <dgm:pt modelId="{7E4EE372-DCC6-4758-8430-0BB3393B2920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/>
            <a:t>Generally associated with fewer risks than other commonly used injectable rescue medications such as epinephrine for anaphylactic shock and glucagon for hypoglycemia. </a:t>
          </a:r>
        </a:p>
      </dgm:t>
    </dgm:pt>
    <dgm:pt modelId="{16BE89F1-82B4-42DA-9A27-EC9C001EF2B8}" type="parTrans" cxnId="{915C2CB9-C5BD-4794-9D5D-E66EB3B4A928}">
      <dgm:prSet/>
      <dgm:spPr/>
      <dgm:t>
        <a:bodyPr/>
        <a:lstStyle/>
        <a:p>
          <a:endParaRPr lang="en-US"/>
        </a:p>
      </dgm:t>
    </dgm:pt>
    <dgm:pt modelId="{17751D50-5125-465A-B701-438E67FC8C2C}" type="sibTrans" cxnId="{915C2CB9-C5BD-4794-9D5D-E66EB3B4A928}">
      <dgm:prSet/>
      <dgm:spPr/>
      <dgm:t>
        <a:bodyPr/>
        <a:lstStyle/>
        <a:p>
          <a:endParaRPr lang="en-US"/>
        </a:p>
      </dgm:t>
    </dgm:pt>
    <dgm:pt modelId="{46227711-7886-42C5-A335-1775E9352B63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/>
            <a:t>Not aware of any case in which a provider of naloxone has been subjected to a malpractice case or professional discipline. </a:t>
          </a:r>
          <a:endParaRPr lang="en-US" dirty="0"/>
        </a:p>
      </dgm:t>
    </dgm:pt>
    <dgm:pt modelId="{7B82FB2F-C627-410E-B642-4227AE4C622E}" type="parTrans" cxnId="{A35E44A6-8414-460C-9FF4-BFD4AF2771BB}">
      <dgm:prSet/>
      <dgm:spPr/>
      <dgm:t>
        <a:bodyPr/>
        <a:lstStyle/>
        <a:p>
          <a:endParaRPr lang="en-US"/>
        </a:p>
      </dgm:t>
    </dgm:pt>
    <dgm:pt modelId="{24D52360-69E8-4FE1-BBC8-B20565EC5FB2}" type="sibTrans" cxnId="{A35E44A6-8414-460C-9FF4-BFD4AF2771BB}">
      <dgm:prSet/>
      <dgm:spPr/>
      <dgm:t>
        <a:bodyPr/>
        <a:lstStyle/>
        <a:p>
          <a:endParaRPr lang="en-US"/>
        </a:p>
      </dgm:t>
    </dgm:pt>
    <dgm:pt modelId="{206150E8-FA1A-4F87-B7F1-5C82B4DA7609}">
      <dgm:prSet/>
      <dgm:spPr>
        <a:solidFill>
          <a:srgbClr val="7030A0"/>
        </a:solidFill>
      </dgm:spPr>
      <dgm:t>
        <a:bodyPr/>
        <a:lstStyle/>
        <a:p>
          <a:r>
            <a:rPr lang="en-US" dirty="0"/>
            <a:t>An Act Providing Immunity to a person who administers an opioid antagonist to another person experiencing an opioid-related drug overdose”, also known as Public Act 14-61 became effective on 10/1/14. </a:t>
          </a:r>
        </a:p>
      </dgm:t>
    </dgm:pt>
    <dgm:pt modelId="{6AE0DDB9-6860-4B18-90A6-838EBAD9101B}" type="parTrans" cxnId="{BAB59DF3-976F-429A-A113-101E344950EF}">
      <dgm:prSet/>
      <dgm:spPr/>
      <dgm:t>
        <a:bodyPr/>
        <a:lstStyle/>
        <a:p>
          <a:endParaRPr lang="en-US"/>
        </a:p>
      </dgm:t>
    </dgm:pt>
    <dgm:pt modelId="{63ED5B88-834C-415E-B33B-C1B6C924D6EB}" type="sibTrans" cxnId="{BAB59DF3-976F-429A-A113-101E344950EF}">
      <dgm:prSet/>
      <dgm:spPr/>
      <dgm:t>
        <a:bodyPr/>
        <a:lstStyle/>
        <a:p>
          <a:endParaRPr lang="en-US"/>
        </a:p>
      </dgm:t>
    </dgm:pt>
    <dgm:pt modelId="{486D468B-81D0-4AA0-B93B-6A2920E5CA29}">
      <dgm:prSet/>
      <dgm:spPr>
        <a:solidFill>
          <a:schemeClr val="accent3"/>
        </a:solidFill>
      </dgm:spPr>
      <dgm:t>
        <a:bodyPr/>
        <a:lstStyle/>
        <a:p>
          <a:r>
            <a:rPr lang="en-US"/>
            <a:t>Provides protection from civil liability and criminal prosecution to anyone administering naloxone </a:t>
          </a:r>
          <a:endParaRPr lang="en-US" dirty="0"/>
        </a:p>
      </dgm:t>
    </dgm:pt>
    <dgm:pt modelId="{63706799-273E-4F86-AC5D-ECA0A449C9B3}" type="parTrans" cxnId="{C366B321-5343-4C68-9ED8-DE471D471821}">
      <dgm:prSet/>
      <dgm:spPr/>
      <dgm:t>
        <a:bodyPr/>
        <a:lstStyle/>
        <a:p>
          <a:endParaRPr lang="en-US"/>
        </a:p>
      </dgm:t>
    </dgm:pt>
    <dgm:pt modelId="{643E2647-2394-471C-8A10-C3342101EE13}" type="sibTrans" cxnId="{C366B321-5343-4C68-9ED8-DE471D471821}">
      <dgm:prSet/>
      <dgm:spPr/>
      <dgm:t>
        <a:bodyPr/>
        <a:lstStyle/>
        <a:p>
          <a:endParaRPr lang="en-US"/>
        </a:p>
      </dgm:t>
    </dgm:pt>
    <dgm:pt modelId="{ADE7505F-3E71-4C29-8C6A-6EEE5379985A}" type="pres">
      <dgm:prSet presAssocID="{AEC6A7BD-BB86-4DF4-8882-399EED68F831}" presName="composite" presStyleCnt="0">
        <dgm:presLayoutVars>
          <dgm:chMax val="1"/>
          <dgm:dir/>
          <dgm:resizeHandles val="exact"/>
        </dgm:presLayoutVars>
      </dgm:prSet>
      <dgm:spPr/>
    </dgm:pt>
    <dgm:pt modelId="{257CBAEE-5ED4-4755-A387-C4A1BA0D60BC}" type="pres">
      <dgm:prSet presAssocID="{ADACF120-24BC-490D-A8C4-D60B403D54CE}" presName="roof" presStyleLbl="dkBgShp" presStyleIdx="0" presStyleCnt="2"/>
      <dgm:spPr/>
    </dgm:pt>
    <dgm:pt modelId="{92F28502-FB48-459C-8313-B3F58E502D63}" type="pres">
      <dgm:prSet presAssocID="{ADACF120-24BC-490D-A8C4-D60B403D54CE}" presName="pillars" presStyleCnt="0"/>
      <dgm:spPr/>
    </dgm:pt>
    <dgm:pt modelId="{DAA1D9BB-A828-4304-863B-1205D7C7FE4C}" type="pres">
      <dgm:prSet presAssocID="{ADACF120-24BC-490D-A8C4-D60B403D54CE}" presName="pillar1" presStyleLbl="node1" presStyleIdx="0" presStyleCnt="4">
        <dgm:presLayoutVars>
          <dgm:bulletEnabled val="1"/>
        </dgm:presLayoutVars>
      </dgm:prSet>
      <dgm:spPr/>
    </dgm:pt>
    <dgm:pt modelId="{6648CA79-466F-4F60-A932-C8B60316DA16}" type="pres">
      <dgm:prSet presAssocID="{46227711-7886-42C5-A335-1775E9352B63}" presName="pillarX" presStyleLbl="node1" presStyleIdx="1" presStyleCnt="4">
        <dgm:presLayoutVars>
          <dgm:bulletEnabled val="1"/>
        </dgm:presLayoutVars>
      </dgm:prSet>
      <dgm:spPr/>
    </dgm:pt>
    <dgm:pt modelId="{6A5E4366-8DFB-49A0-9A8C-142742CDBE43}" type="pres">
      <dgm:prSet presAssocID="{206150E8-FA1A-4F87-B7F1-5C82B4DA7609}" presName="pillarX" presStyleLbl="node1" presStyleIdx="2" presStyleCnt="4">
        <dgm:presLayoutVars>
          <dgm:bulletEnabled val="1"/>
        </dgm:presLayoutVars>
      </dgm:prSet>
      <dgm:spPr/>
    </dgm:pt>
    <dgm:pt modelId="{CB482B11-A988-4669-AF69-ECDF6E6EFBB4}" type="pres">
      <dgm:prSet presAssocID="{486D468B-81D0-4AA0-B93B-6A2920E5CA29}" presName="pillarX" presStyleLbl="node1" presStyleIdx="3" presStyleCnt="4">
        <dgm:presLayoutVars>
          <dgm:bulletEnabled val="1"/>
        </dgm:presLayoutVars>
      </dgm:prSet>
      <dgm:spPr/>
    </dgm:pt>
    <dgm:pt modelId="{85332E5C-F15B-400C-9400-8F0495C83E2E}" type="pres">
      <dgm:prSet presAssocID="{ADACF120-24BC-490D-A8C4-D60B403D54CE}" presName="base" presStyleLbl="dkBgShp" presStyleIdx="1" presStyleCnt="2"/>
      <dgm:spPr>
        <a:solidFill>
          <a:schemeClr val="accent6"/>
        </a:solidFill>
      </dgm:spPr>
    </dgm:pt>
  </dgm:ptLst>
  <dgm:cxnLst>
    <dgm:cxn modelId="{9962231C-A515-4F34-815D-342E224F867D}" type="presOf" srcId="{486D468B-81D0-4AA0-B93B-6A2920E5CA29}" destId="{CB482B11-A988-4669-AF69-ECDF6E6EFBB4}" srcOrd="0" destOrd="0" presId="urn:microsoft.com/office/officeart/2005/8/layout/hList3"/>
    <dgm:cxn modelId="{C366B321-5343-4C68-9ED8-DE471D471821}" srcId="{ADACF120-24BC-490D-A8C4-D60B403D54CE}" destId="{486D468B-81D0-4AA0-B93B-6A2920E5CA29}" srcOrd="3" destOrd="0" parTransId="{63706799-273E-4F86-AC5D-ECA0A449C9B3}" sibTransId="{643E2647-2394-471C-8A10-C3342101EE13}"/>
    <dgm:cxn modelId="{DA64C92F-E15E-4FB6-AA3B-76DE6D5D3654}" type="presOf" srcId="{7E4EE372-DCC6-4758-8430-0BB3393B2920}" destId="{DAA1D9BB-A828-4304-863B-1205D7C7FE4C}" srcOrd="0" destOrd="0" presId="urn:microsoft.com/office/officeart/2005/8/layout/hList3"/>
    <dgm:cxn modelId="{E3B6C860-1F89-484D-9A2D-9523F59B623F}" type="presOf" srcId="{AEC6A7BD-BB86-4DF4-8882-399EED68F831}" destId="{ADE7505F-3E71-4C29-8C6A-6EEE5379985A}" srcOrd="0" destOrd="0" presId="urn:microsoft.com/office/officeart/2005/8/layout/hList3"/>
    <dgm:cxn modelId="{09A64661-73FF-4C1E-A34A-13B94C08D629}" srcId="{AEC6A7BD-BB86-4DF4-8882-399EED68F831}" destId="{ADACF120-24BC-490D-A8C4-D60B403D54CE}" srcOrd="0" destOrd="0" parTransId="{255F0116-40FC-4FBA-97CA-8EEDE7BA3011}" sibTransId="{C7E1F861-E224-4C9E-8F74-05B4534EE651}"/>
    <dgm:cxn modelId="{9F0EA744-13F2-4061-92A5-608B784D059D}" type="presOf" srcId="{ADACF120-24BC-490D-A8C4-D60B403D54CE}" destId="{257CBAEE-5ED4-4755-A387-C4A1BA0D60BC}" srcOrd="0" destOrd="0" presId="urn:microsoft.com/office/officeart/2005/8/layout/hList3"/>
    <dgm:cxn modelId="{C2AF714C-B5D5-4859-BDD0-F0240410F115}" type="presOf" srcId="{206150E8-FA1A-4F87-B7F1-5C82B4DA7609}" destId="{6A5E4366-8DFB-49A0-9A8C-142742CDBE43}" srcOrd="0" destOrd="0" presId="urn:microsoft.com/office/officeart/2005/8/layout/hList3"/>
    <dgm:cxn modelId="{EF262684-FD4A-4C20-9C31-FDF0886994DB}" type="presOf" srcId="{46227711-7886-42C5-A335-1775E9352B63}" destId="{6648CA79-466F-4F60-A932-C8B60316DA16}" srcOrd="0" destOrd="0" presId="urn:microsoft.com/office/officeart/2005/8/layout/hList3"/>
    <dgm:cxn modelId="{A35E44A6-8414-460C-9FF4-BFD4AF2771BB}" srcId="{ADACF120-24BC-490D-A8C4-D60B403D54CE}" destId="{46227711-7886-42C5-A335-1775E9352B63}" srcOrd="1" destOrd="0" parTransId="{7B82FB2F-C627-410E-B642-4227AE4C622E}" sibTransId="{24D52360-69E8-4FE1-BBC8-B20565EC5FB2}"/>
    <dgm:cxn modelId="{915C2CB9-C5BD-4794-9D5D-E66EB3B4A928}" srcId="{ADACF120-24BC-490D-A8C4-D60B403D54CE}" destId="{7E4EE372-DCC6-4758-8430-0BB3393B2920}" srcOrd="0" destOrd="0" parTransId="{16BE89F1-82B4-42DA-9A27-EC9C001EF2B8}" sibTransId="{17751D50-5125-465A-B701-438E67FC8C2C}"/>
    <dgm:cxn modelId="{BAB59DF3-976F-429A-A113-101E344950EF}" srcId="{ADACF120-24BC-490D-A8C4-D60B403D54CE}" destId="{206150E8-FA1A-4F87-B7F1-5C82B4DA7609}" srcOrd="2" destOrd="0" parTransId="{6AE0DDB9-6860-4B18-90A6-838EBAD9101B}" sibTransId="{63ED5B88-834C-415E-B33B-C1B6C924D6EB}"/>
    <dgm:cxn modelId="{82AB1E7B-E3AF-4BBE-8A9B-CB56D72DADA2}" type="presParOf" srcId="{ADE7505F-3E71-4C29-8C6A-6EEE5379985A}" destId="{257CBAEE-5ED4-4755-A387-C4A1BA0D60BC}" srcOrd="0" destOrd="0" presId="urn:microsoft.com/office/officeart/2005/8/layout/hList3"/>
    <dgm:cxn modelId="{0E3E9C56-3F07-4293-944A-675E619B89A6}" type="presParOf" srcId="{ADE7505F-3E71-4C29-8C6A-6EEE5379985A}" destId="{92F28502-FB48-459C-8313-B3F58E502D63}" srcOrd="1" destOrd="0" presId="urn:microsoft.com/office/officeart/2005/8/layout/hList3"/>
    <dgm:cxn modelId="{38DA190D-87E8-4634-B048-C2C4C391BA05}" type="presParOf" srcId="{92F28502-FB48-459C-8313-B3F58E502D63}" destId="{DAA1D9BB-A828-4304-863B-1205D7C7FE4C}" srcOrd="0" destOrd="0" presId="urn:microsoft.com/office/officeart/2005/8/layout/hList3"/>
    <dgm:cxn modelId="{509BC528-BA78-4E3D-B93D-E1ABD305BB4F}" type="presParOf" srcId="{92F28502-FB48-459C-8313-B3F58E502D63}" destId="{6648CA79-466F-4F60-A932-C8B60316DA16}" srcOrd="1" destOrd="0" presId="urn:microsoft.com/office/officeart/2005/8/layout/hList3"/>
    <dgm:cxn modelId="{A0E11BBD-8705-4D10-A5F0-FAE92B970216}" type="presParOf" srcId="{92F28502-FB48-459C-8313-B3F58E502D63}" destId="{6A5E4366-8DFB-49A0-9A8C-142742CDBE43}" srcOrd="2" destOrd="0" presId="urn:microsoft.com/office/officeart/2005/8/layout/hList3"/>
    <dgm:cxn modelId="{97BC1025-6108-43D5-9F95-51FF8811AA25}" type="presParOf" srcId="{92F28502-FB48-459C-8313-B3F58E502D63}" destId="{CB482B11-A988-4669-AF69-ECDF6E6EFBB4}" srcOrd="3" destOrd="0" presId="urn:microsoft.com/office/officeart/2005/8/layout/hList3"/>
    <dgm:cxn modelId="{0EB4430B-FDA1-42F0-99E9-5E082646505A}" type="presParOf" srcId="{ADE7505F-3E71-4C29-8C6A-6EEE5379985A}" destId="{85332E5C-F15B-400C-9400-8F0495C83E2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231AEE5-CE39-425A-A6E9-7E8C71CEECF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06EAF7-371E-4D3D-B39A-CA838910A5CB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There is no data to support this claim</a:t>
          </a:r>
        </a:p>
      </dgm:t>
    </dgm:pt>
    <dgm:pt modelId="{19A191FC-5C2E-450E-97E5-F54B105D2697}" type="parTrans" cxnId="{E44E99C4-B624-4559-9D3D-328742E0F165}">
      <dgm:prSet/>
      <dgm:spPr/>
      <dgm:t>
        <a:bodyPr/>
        <a:lstStyle/>
        <a:p>
          <a:endParaRPr lang="en-US"/>
        </a:p>
      </dgm:t>
    </dgm:pt>
    <dgm:pt modelId="{8FA829A4-2FFD-4D3C-BA40-BDD3DEFE9A9C}" type="sibTrans" cxnId="{E44E99C4-B624-4559-9D3D-328742E0F165}">
      <dgm:prSet/>
      <dgm:spPr/>
      <dgm:t>
        <a:bodyPr/>
        <a:lstStyle/>
        <a:p>
          <a:endParaRPr lang="en-US"/>
        </a:p>
      </dgm:t>
    </dgm:pt>
    <dgm:pt modelId="{2B2540A1-B3D5-453C-BB24-1210F400EE32}">
      <dgm:prSet phldrT="[Text]" phldr="1"/>
      <dgm:spPr>
        <a:solidFill>
          <a:schemeClr val="accent6">
            <a:alpha val="90000"/>
          </a:schemeClr>
        </a:solidFill>
      </dgm:spPr>
      <dgm:t>
        <a:bodyPr/>
        <a:lstStyle/>
        <a:p>
          <a:endParaRPr lang="en-US"/>
        </a:p>
      </dgm:t>
    </dgm:pt>
    <dgm:pt modelId="{380B52FD-C15F-4814-A679-9FC87BA4CD35}" type="parTrans" cxnId="{9AD73A22-7721-470E-9317-8B0825BDCD72}">
      <dgm:prSet/>
      <dgm:spPr/>
      <dgm:t>
        <a:bodyPr/>
        <a:lstStyle/>
        <a:p>
          <a:endParaRPr lang="en-US"/>
        </a:p>
      </dgm:t>
    </dgm:pt>
    <dgm:pt modelId="{56CC3ADB-EE70-426E-8501-79C89467985A}" type="sibTrans" cxnId="{9AD73A22-7721-470E-9317-8B0825BDCD72}">
      <dgm:prSet/>
      <dgm:spPr/>
      <dgm:t>
        <a:bodyPr/>
        <a:lstStyle/>
        <a:p>
          <a:endParaRPr lang="en-US"/>
        </a:p>
      </dgm:t>
    </dgm:pt>
    <dgm:pt modelId="{D91E6E72-878A-46D1-8608-878648C139BC}">
      <dgm:prSet phldrT="[Text]" phldr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CCBC8AFB-459A-42A6-A274-ACCCB7E115F3}" type="parTrans" cxnId="{E4DA1605-015B-4671-9793-724D3F15DF12}">
      <dgm:prSet/>
      <dgm:spPr/>
      <dgm:t>
        <a:bodyPr/>
        <a:lstStyle/>
        <a:p>
          <a:endParaRPr lang="en-US"/>
        </a:p>
      </dgm:t>
    </dgm:pt>
    <dgm:pt modelId="{90A6D7FF-27E3-4BE5-AD65-C85B2E72EF8F}" type="sibTrans" cxnId="{E4DA1605-015B-4671-9793-724D3F15DF12}">
      <dgm:prSet/>
      <dgm:spPr/>
      <dgm:t>
        <a:bodyPr/>
        <a:lstStyle/>
        <a:p>
          <a:endParaRPr lang="en-US"/>
        </a:p>
      </dgm:t>
    </dgm:pt>
    <dgm:pt modelId="{E90AA02F-59CE-41B0-9EF7-B1DA7F59D626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dirty="0"/>
            <a:t>Drug Users can only enter treatment if they are alive</a:t>
          </a:r>
        </a:p>
      </dgm:t>
    </dgm:pt>
    <dgm:pt modelId="{2B403AAD-850B-4850-AFA7-1D0A6129210E}" type="parTrans" cxnId="{298F567D-DBC4-403B-920B-7AFA5C38548B}">
      <dgm:prSet/>
      <dgm:spPr/>
      <dgm:t>
        <a:bodyPr/>
        <a:lstStyle/>
        <a:p>
          <a:endParaRPr lang="en-US"/>
        </a:p>
      </dgm:t>
    </dgm:pt>
    <dgm:pt modelId="{94C934F7-6BFA-49A5-8034-9023F5673CBB}" type="sibTrans" cxnId="{298F567D-DBC4-403B-920B-7AFA5C38548B}">
      <dgm:prSet/>
      <dgm:spPr/>
      <dgm:t>
        <a:bodyPr/>
        <a:lstStyle/>
        <a:p>
          <a:endParaRPr lang="en-US"/>
        </a:p>
      </dgm:t>
    </dgm:pt>
    <dgm:pt modelId="{210DB83E-C9E2-45D7-AA0E-171297631778}">
      <dgm:prSet phldrT="[Text]" phldr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956548E9-2BCA-4217-968C-6A0E2A35E151}" type="parTrans" cxnId="{0F049225-C803-4954-BC52-A75A11805837}">
      <dgm:prSet/>
      <dgm:spPr/>
      <dgm:t>
        <a:bodyPr/>
        <a:lstStyle/>
        <a:p>
          <a:endParaRPr lang="en-US"/>
        </a:p>
      </dgm:t>
    </dgm:pt>
    <dgm:pt modelId="{520BA587-B431-49DC-A8FC-7848E931D8BA}" type="sibTrans" cxnId="{0F049225-C803-4954-BC52-A75A11805837}">
      <dgm:prSet/>
      <dgm:spPr/>
      <dgm:t>
        <a:bodyPr/>
        <a:lstStyle/>
        <a:p>
          <a:endParaRPr lang="en-US"/>
        </a:p>
      </dgm:t>
    </dgm:pt>
    <dgm:pt modelId="{19439A9E-5ED2-4064-BAAD-6400609D4C94}">
      <dgm:prSet phldrT="[Text]" phldr="1"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B506A232-E8AE-4C3F-81FA-9173AFEDB680}" type="parTrans" cxnId="{B98C2E8E-E1AC-4163-91E9-88E97F168217}">
      <dgm:prSet/>
      <dgm:spPr/>
      <dgm:t>
        <a:bodyPr/>
        <a:lstStyle/>
        <a:p>
          <a:endParaRPr lang="en-US"/>
        </a:p>
      </dgm:t>
    </dgm:pt>
    <dgm:pt modelId="{E331A9F1-BA5D-486E-BDD9-B49B837CC85B}" type="sibTrans" cxnId="{B98C2E8E-E1AC-4163-91E9-88E97F168217}">
      <dgm:prSet/>
      <dgm:spPr/>
      <dgm:t>
        <a:bodyPr/>
        <a:lstStyle/>
        <a:p>
          <a:endParaRPr lang="en-US"/>
        </a:p>
      </dgm:t>
    </dgm:pt>
    <dgm:pt modelId="{5AA52436-3148-468D-9DC9-250F67D5E5B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Data from a recently published study shows that for the period of  1999-2014, the adoption of Naloxone laws was associated with a 9 to 11 % reduction in opioid  related  deaths</a:t>
          </a:r>
        </a:p>
      </dgm:t>
    </dgm:pt>
    <dgm:pt modelId="{DE15A0BB-6484-4699-B857-63BD49AD6E8B}" type="parTrans" cxnId="{7D3C89C2-5F74-4B19-8BE0-C41BF1027006}">
      <dgm:prSet/>
      <dgm:spPr/>
      <dgm:t>
        <a:bodyPr/>
        <a:lstStyle/>
        <a:p>
          <a:endParaRPr lang="en-US"/>
        </a:p>
      </dgm:t>
    </dgm:pt>
    <dgm:pt modelId="{FDCF59A6-8563-49E8-9B51-34D73CC5E2DB}" type="sibTrans" cxnId="{7D3C89C2-5F74-4B19-8BE0-C41BF1027006}">
      <dgm:prSet/>
      <dgm:spPr/>
      <dgm:t>
        <a:bodyPr/>
        <a:lstStyle/>
        <a:p>
          <a:endParaRPr lang="en-US"/>
        </a:p>
      </dgm:t>
    </dgm:pt>
    <dgm:pt modelId="{EC436B7D-62AA-4CB4-8D9B-B181420D1E7B}">
      <dgm:prSet phldrT="[Text]" phldr="1"/>
      <dgm:spPr>
        <a:solidFill>
          <a:schemeClr val="accent3">
            <a:alpha val="90000"/>
          </a:schemeClr>
        </a:solidFill>
      </dgm:spPr>
      <dgm:t>
        <a:bodyPr/>
        <a:lstStyle/>
        <a:p>
          <a:endParaRPr lang="en-US"/>
        </a:p>
      </dgm:t>
    </dgm:pt>
    <dgm:pt modelId="{403BC215-BBFC-45F9-ABCA-7F71189E068B}" type="parTrans" cxnId="{F59FBBC0-9833-451D-B10E-FDEE62914E04}">
      <dgm:prSet/>
      <dgm:spPr/>
      <dgm:t>
        <a:bodyPr/>
        <a:lstStyle/>
        <a:p>
          <a:endParaRPr lang="en-US"/>
        </a:p>
      </dgm:t>
    </dgm:pt>
    <dgm:pt modelId="{9515AB40-CF0D-4DC4-8CE2-3F171F4B8298}" type="sibTrans" cxnId="{F59FBBC0-9833-451D-B10E-FDEE62914E04}">
      <dgm:prSet/>
      <dgm:spPr/>
      <dgm:t>
        <a:bodyPr/>
        <a:lstStyle/>
        <a:p>
          <a:endParaRPr lang="en-US"/>
        </a:p>
      </dgm:t>
    </dgm:pt>
    <dgm:pt modelId="{8CB2C724-2C9A-4CF2-9A45-686214CAD2C0}">
      <dgm:prSet phldrT="[Text]" phldr="1"/>
      <dgm:spPr/>
      <dgm:t>
        <a:bodyPr/>
        <a:lstStyle/>
        <a:p>
          <a:endParaRPr lang="en-US"/>
        </a:p>
      </dgm:t>
    </dgm:pt>
    <dgm:pt modelId="{4F42E129-933C-489F-8C70-EE56DEBBD04C}" type="parTrans" cxnId="{F1CC9431-11AB-42D0-84C7-EBB53D66647F}">
      <dgm:prSet/>
      <dgm:spPr/>
      <dgm:t>
        <a:bodyPr/>
        <a:lstStyle/>
        <a:p>
          <a:endParaRPr lang="en-US"/>
        </a:p>
      </dgm:t>
    </dgm:pt>
    <dgm:pt modelId="{51DE45BF-6894-4C5A-94EC-F1571B2DECBE}" type="sibTrans" cxnId="{F1CC9431-11AB-42D0-84C7-EBB53D66647F}">
      <dgm:prSet/>
      <dgm:spPr/>
      <dgm:t>
        <a:bodyPr/>
        <a:lstStyle/>
        <a:p>
          <a:endParaRPr lang="en-US"/>
        </a:p>
      </dgm:t>
    </dgm:pt>
    <dgm:pt modelId="{941F762E-BCD1-4215-AE03-BE2FB74263B9}" type="pres">
      <dgm:prSet presAssocID="{8231AEE5-CE39-425A-A6E9-7E8C71CEECF4}" presName="Name0" presStyleCnt="0">
        <dgm:presLayoutVars>
          <dgm:dir/>
          <dgm:animLvl val="lvl"/>
          <dgm:resizeHandles val="exact"/>
        </dgm:presLayoutVars>
      </dgm:prSet>
      <dgm:spPr/>
    </dgm:pt>
    <dgm:pt modelId="{48834549-68F6-45B9-94A0-54713087BAF4}" type="pres">
      <dgm:prSet presAssocID="{5AA52436-3148-468D-9DC9-250F67D5E5B9}" presName="boxAndChildren" presStyleCnt="0"/>
      <dgm:spPr/>
    </dgm:pt>
    <dgm:pt modelId="{37979D33-0337-4278-8095-419A6FA139E1}" type="pres">
      <dgm:prSet presAssocID="{5AA52436-3148-468D-9DC9-250F67D5E5B9}" presName="parentTextBox" presStyleLbl="node1" presStyleIdx="0" presStyleCnt="3"/>
      <dgm:spPr/>
    </dgm:pt>
    <dgm:pt modelId="{96A27D02-9B89-4B45-804E-E7325AAB76C3}" type="pres">
      <dgm:prSet presAssocID="{5AA52436-3148-468D-9DC9-250F67D5E5B9}" presName="entireBox" presStyleLbl="node1" presStyleIdx="0" presStyleCnt="3"/>
      <dgm:spPr/>
    </dgm:pt>
    <dgm:pt modelId="{733F1748-01CB-47F1-B2CA-D7B0AA01786E}" type="pres">
      <dgm:prSet presAssocID="{5AA52436-3148-468D-9DC9-250F67D5E5B9}" presName="descendantBox" presStyleCnt="0"/>
      <dgm:spPr/>
    </dgm:pt>
    <dgm:pt modelId="{81F9F1A5-5D8B-41FC-839C-33F9BB0646BB}" type="pres">
      <dgm:prSet presAssocID="{EC436B7D-62AA-4CB4-8D9B-B181420D1E7B}" presName="childTextBox" presStyleLbl="fgAccFollowNode1" presStyleIdx="0" presStyleCnt="6">
        <dgm:presLayoutVars>
          <dgm:bulletEnabled val="1"/>
        </dgm:presLayoutVars>
      </dgm:prSet>
      <dgm:spPr/>
    </dgm:pt>
    <dgm:pt modelId="{E62CC196-63E8-4168-B981-56FCA727E860}" type="pres">
      <dgm:prSet presAssocID="{8CB2C724-2C9A-4CF2-9A45-686214CAD2C0}" presName="childTextBox" presStyleLbl="fgAccFollowNode1" presStyleIdx="1" presStyleCnt="6">
        <dgm:presLayoutVars>
          <dgm:bulletEnabled val="1"/>
        </dgm:presLayoutVars>
      </dgm:prSet>
      <dgm:spPr/>
    </dgm:pt>
    <dgm:pt modelId="{D5C6C90A-4CBA-40D2-997B-A286AF9D1447}" type="pres">
      <dgm:prSet presAssocID="{94C934F7-6BFA-49A5-8034-9023F5673CBB}" presName="sp" presStyleCnt="0"/>
      <dgm:spPr/>
    </dgm:pt>
    <dgm:pt modelId="{73A43106-6057-4A03-8151-E621524B6114}" type="pres">
      <dgm:prSet presAssocID="{E90AA02F-59CE-41B0-9EF7-B1DA7F59D626}" presName="arrowAndChildren" presStyleCnt="0"/>
      <dgm:spPr/>
    </dgm:pt>
    <dgm:pt modelId="{A97ED1C5-DA6D-4A17-88B0-7768C0371B4B}" type="pres">
      <dgm:prSet presAssocID="{E90AA02F-59CE-41B0-9EF7-B1DA7F59D626}" presName="parentTextArrow" presStyleLbl="node1" presStyleIdx="0" presStyleCnt="3"/>
      <dgm:spPr/>
    </dgm:pt>
    <dgm:pt modelId="{9295A04A-0252-4310-9AB5-48EB5AD9D1F3}" type="pres">
      <dgm:prSet presAssocID="{E90AA02F-59CE-41B0-9EF7-B1DA7F59D626}" presName="arrow" presStyleLbl="node1" presStyleIdx="1" presStyleCnt="3"/>
      <dgm:spPr/>
    </dgm:pt>
    <dgm:pt modelId="{03CE6312-9957-4B37-8991-410DE95BEB4E}" type="pres">
      <dgm:prSet presAssocID="{E90AA02F-59CE-41B0-9EF7-B1DA7F59D626}" presName="descendantArrow" presStyleCnt="0"/>
      <dgm:spPr/>
    </dgm:pt>
    <dgm:pt modelId="{4AC07A95-AF8C-415E-84C0-7CE2CB170B39}" type="pres">
      <dgm:prSet presAssocID="{210DB83E-C9E2-45D7-AA0E-171297631778}" presName="childTextArrow" presStyleLbl="fgAccFollowNode1" presStyleIdx="2" presStyleCnt="6">
        <dgm:presLayoutVars>
          <dgm:bulletEnabled val="1"/>
        </dgm:presLayoutVars>
      </dgm:prSet>
      <dgm:spPr/>
    </dgm:pt>
    <dgm:pt modelId="{406388AA-F38E-4702-8ACC-D495C36588C9}" type="pres">
      <dgm:prSet presAssocID="{19439A9E-5ED2-4064-BAAD-6400609D4C94}" presName="childTextArrow" presStyleLbl="fgAccFollowNode1" presStyleIdx="3" presStyleCnt="6">
        <dgm:presLayoutVars>
          <dgm:bulletEnabled val="1"/>
        </dgm:presLayoutVars>
      </dgm:prSet>
      <dgm:spPr/>
    </dgm:pt>
    <dgm:pt modelId="{7B66BE4C-9FF6-448B-AD59-4FAB0AED5C8F}" type="pres">
      <dgm:prSet presAssocID="{8FA829A4-2FFD-4D3C-BA40-BDD3DEFE9A9C}" presName="sp" presStyleCnt="0"/>
      <dgm:spPr/>
    </dgm:pt>
    <dgm:pt modelId="{C79E8AD2-A0E6-42B1-9F3A-695C201BDEEA}" type="pres">
      <dgm:prSet presAssocID="{C906EAF7-371E-4D3D-B39A-CA838910A5CB}" presName="arrowAndChildren" presStyleCnt="0"/>
      <dgm:spPr/>
    </dgm:pt>
    <dgm:pt modelId="{7DD57499-526F-412E-BDC5-6B688FEC5973}" type="pres">
      <dgm:prSet presAssocID="{C906EAF7-371E-4D3D-B39A-CA838910A5CB}" presName="parentTextArrow" presStyleLbl="node1" presStyleIdx="1" presStyleCnt="3"/>
      <dgm:spPr/>
    </dgm:pt>
    <dgm:pt modelId="{1D1C1814-38EB-4BB7-AB0E-0676B05785B9}" type="pres">
      <dgm:prSet presAssocID="{C906EAF7-371E-4D3D-B39A-CA838910A5CB}" presName="arrow" presStyleLbl="node1" presStyleIdx="2" presStyleCnt="3"/>
      <dgm:spPr/>
    </dgm:pt>
    <dgm:pt modelId="{EED0170B-D70C-42B9-B5A8-57987E300ED9}" type="pres">
      <dgm:prSet presAssocID="{C906EAF7-371E-4D3D-B39A-CA838910A5CB}" presName="descendantArrow" presStyleCnt="0"/>
      <dgm:spPr/>
    </dgm:pt>
    <dgm:pt modelId="{B401A620-E742-44A3-B0BA-4F9713834FD3}" type="pres">
      <dgm:prSet presAssocID="{2B2540A1-B3D5-453C-BB24-1210F400EE32}" presName="childTextArrow" presStyleLbl="fgAccFollowNode1" presStyleIdx="4" presStyleCnt="6">
        <dgm:presLayoutVars>
          <dgm:bulletEnabled val="1"/>
        </dgm:presLayoutVars>
      </dgm:prSet>
      <dgm:spPr/>
    </dgm:pt>
    <dgm:pt modelId="{B824B21E-3D80-4AD4-91C5-D36519E95200}" type="pres">
      <dgm:prSet presAssocID="{D91E6E72-878A-46D1-8608-878648C139BC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E4DA1605-015B-4671-9793-724D3F15DF12}" srcId="{C906EAF7-371E-4D3D-B39A-CA838910A5CB}" destId="{D91E6E72-878A-46D1-8608-878648C139BC}" srcOrd="1" destOrd="0" parTransId="{CCBC8AFB-459A-42A6-A274-ACCCB7E115F3}" sibTransId="{90A6D7FF-27E3-4BE5-AD65-C85B2E72EF8F}"/>
    <dgm:cxn modelId="{4EEB3018-7CA1-4AE0-A74B-ED59AD9A3719}" type="presOf" srcId="{2B2540A1-B3D5-453C-BB24-1210F400EE32}" destId="{B401A620-E742-44A3-B0BA-4F9713834FD3}" srcOrd="0" destOrd="0" presId="urn:microsoft.com/office/officeart/2005/8/layout/process4"/>
    <dgm:cxn modelId="{9AD73A22-7721-470E-9317-8B0825BDCD72}" srcId="{C906EAF7-371E-4D3D-B39A-CA838910A5CB}" destId="{2B2540A1-B3D5-453C-BB24-1210F400EE32}" srcOrd="0" destOrd="0" parTransId="{380B52FD-C15F-4814-A679-9FC87BA4CD35}" sibTransId="{56CC3ADB-EE70-426E-8501-79C89467985A}"/>
    <dgm:cxn modelId="{0F049225-C803-4954-BC52-A75A11805837}" srcId="{E90AA02F-59CE-41B0-9EF7-B1DA7F59D626}" destId="{210DB83E-C9E2-45D7-AA0E-171297631778}" srcOrd="0" destOrd="0" parTransId="{956548E9-2BCA-4217-968C-6A0E2A35E151}" sibTransId="{520BA587-B431-49DC-A8FC-7848E931D8BA}"/>
    <dgm:cxn modelId="{19419C25-236C-40DE-A4B2-B13CBD9BD0DB}" type="presOf" srcId="{8231AEE5-CE39-425A-A6E9-7E8C71CEECF4}" destId="{941F762E-BCD1-4215-AE03-BE2FB74263B9}" srcOrd="0" destOrd="0" presId="urn:microsoft.com/office/officeart/2005/8/layout/process4"/>
    <dgm:cxn modelId="{ABDB1629-7589-4691-9120-7184C6282284}" type="presOf" srcId="{8CB2C724-2C9A-4CF2-9A45-686214CAD2C0}" destId="{E62CC196-63E8-4168-B981-56FCA727E860}" srcOrd="0" destOrd="0" presId="urn:microsoft.com/office/officeart/2005/8/layout/process4"/>
    <dgm:cxn modelId="{F1CC9431-11AB-42D0-84C7-EBB53D66647F}" srcId="{5AA52436-3148-468D-9DC9-250F67D5E5B9}" destId="{8CB2C724-2C9A-4CF2-9A45-686214CAD2C0}" srcOrd="1" destOrd="0" parTransId="{4F42E129-933C-489F-8C70-EE56DEBBD04C}" sibTransId="{51DE45BF-6894-4C5A-94EC-F1571B2DECBE}"/>
    <dgm:cxn modelId="{3EB5C737-D3D5-4F15-983C-2112DB6CB734}" type="presOf" srcId="{19439A9E-5ED2-4064-BAAD-6400609D4C94}" destId="{406388AA-F38E-4702-8ACC-D495C36588C9}" srcOrd="0" destOrd="0" presId="urn:microsoft.com/office/officeart/2005/8/layout/process4"/>
    <dgm:cxn modelId="{572EC23B-F6C6-49E4-8557-0C3F3A6223E2}" type="presOf" srcId="{C906EAF7-371E-4D3D-B39A-CA838910A5CB}" destId="{7DD57499-526F-412E-BDC5-6B688FEC5973}" srcOrd="0" destOrd="0" presId="urn:microsoft.com/office/officeart/2005/8/layout/process4"/>
    <dgm:cxn modelId="{DD9CEE40-4950-4DA6-A430-FBBF2A85AE79}" type="presOf" srcId="{EC436B7D-62AA-4CB4-8D9B-B181420D1E7B}" destId="{81F9F1A5-5D8B-41FC-839C-33F9BB0646BB}" srcOrd="0" destOrd="0" presId="urn:microsoft.com/office/officeart/2005/8/layout/process4"/>
    <dgm:cxn modelId="{2F105B7C-6D38-44A8-AA3D-87D5B5680EAB}" type="presOf" srcId="{5AA52436-3148-468D-9DC9-250F67D5E5B9}" destId="{37979D33-0337-4278-8095-419A6FA139E1}" srcOrd="0" destOrd="0" presId="urn:microsoft.com/office/officeart/2005/8/layout/process4"/>
    <dgm:cxn modelId="{298F567D-DBC4-403B-920B-7AFA5C38548B}" srcId="{8231AEE5-CE39-425A-A6E9-7E8C71CEECF4}" destId="{E90AA02F-59CE-41B0-9EF7-B1DA7F59D626}" srcOrd="1" destOrd="0" parTransId="{2B403AAD-850B-4850-AFA7-1D0A6129210E}" sibTransId="{94C934F7-6BFA-49A5-8034-9023F5673CBB}"/>
    <dgm:cxn modelId="{3A26F881-C608-4EF5-8719-FA3011A78D64}" type="presOf" srcId="{C906EAF7-371E-4D3D-B39A-CA838910A5CB}" destId="{1D1C1814-38EB-4BB7-AB0E-0676B05785B9}" srcOrd="1" destOrd="0" presId="urn:microsoft.com/office/officeart/2005/8/layout/process4"/>
    <dgm:cxn modelId="{B98C2E8E-E1AC-4163-91E9-88E97F168217}" srcId="{E90AA02F-59CE-41B0-9EF7-B1DA7F59D626}" destId="{19439A9E-5ED2-4064-BAAD-6400609D4C94}" srcOrd="1" destOrd="0" parTransId="{B506A232-E8AE-4C3F-81FA-9173AFEDB680}" sibTransId="{E331A9F1-BA5D-486E-BDD9-B49B837CC85B}"/>
    <dgm:cxn modelId="{6296E2AC-45F0-4BEF-B30C-E40F3E5EC58F}" type="presOf" srcId="{210DB83E-C9E2-45D7-AA0E-171297631778}" destId="{4AC07A95-AF8C-415E-84C0-7CE2CB170B39}" srcOrd="0" destOrd="0" presId="urn:microsoft.com/office/officeart/2005/8/layout/process4"/>
    <dgm:cxn modelId="{F59FBBC0-9833-451D-B10E-FDEE62914E04}" srcId="{5AA52436-3148-468D-9DC9-250F67D5E5B9}" destId="{EC436B7D-62AA-4CB4-8D9B-B181420D1E7B}" srcOrd="0" destOrd="0" parTransId="{403BC215-BBFC-45F9-ABCA-7F71189E068B}" sibTransId="{9515AB40-CF0D-4DC4-8CE2-3F171F4B8298}"/>
    <dgm:cxn modelId="{9C031DC1-F1E4-45FC-998D-52FCB8FAE8AC}" type="presOf" srcId="{E90AA02F-59CE-41B0-9EF7-B1DA7F59D626}" destId="{9295A04A-0252-4310-9AB5-48EB5AD9D1F3}" srcOrd="1" destOrd="0" presId="urn:microsoft.com/office/officeart/2005/8/layout/process4"/>
    <dgm:cxn modelId="{7D3C89C2-5F74-4B19-8BE0-C41BF1027006}" srcId="{8231AEE5-CE39-425A-A6E9-7E8C71CEECF4}" destId="{5AA52436-3148-468D-9DC9-250F67D5E5B9}" srcOrd="2" destOrd="0" parTransId="{DE15A0BB-6484-4699-B857-63BD49AD6E8B}" sibTransId="{FDCF59A6-8563-49E8-9B51-34D73CC5E2DB}"/>
    <dgm:cxn modelId="{E44E99C4-B624-4559-9D3D-328742E0F165}" srcId="{8231AEE5-CE39-425A-A6E9-7E8C71CEECF4}" destId="{C906EAF7-371E-4D3D-B39A-CA838910A5CB}" srcOrd="0" destOrd="0" parTransId="{19A191FC-5C2E-450E-97E5-F54B105D2697}" sibTransId="{8FA829A4-2FFD-4D3C-BA40-BDD3DEFE9A9C}"/>
    <dgm:cxn modelId="{8E3F6CD3-D0FF-4A2D-B571-91EE8D099E4C}" type="presOf" srcId="{D91E6E72-878A-46D1-8608-878648C139BC}" destId="{B824B21E-3D80-4AD4-91C5-D36519E95200}" srcOrd="0" destOrd="0" presId="urn:microsoft.com/office/officeart/2005/8/layout/process4"/>
    <dgm:cxn modelId="{C8A4BCD5-032E-465B-93C8-F97D6119C5D0}" type="presOf" srcId="{E90AA02F-59CE-41B0-9EF7-B1DA7F59D626}" destId="{A97ED1C5-DA6D-4A17-88B0-7768C0371B4B}" srcOrd="0" destOrd="0" presId="urn:microsoft.com/office/officeart/2005/8/layout/process4"/>
    <dgm:cxn modelId="{EE69A8DD-BF1E-4A9A-B9B2-94AA824DB9E2}" type="presOf" srcId="{5AA52436-3148-468D-9DC9-250F67D5E5B9}" destId="{96A27D02-9B89-4B45-804E-E7325AAB76C3}" srcOrd="1" destOrd="0" presId="urn:microsoft.com/office/officeart/2005/8/layout/process4"/>
    <dgm:cxn modelId="{2858AA04-A18C-418E-BCDE-09DE337DA621}" type="presParOf" srcId="{941F762E-BCD1-4215-AE03-BE2FB74263B9}" destId="{48834549-68F6-45B9-94A0-54713087BAF4}" srcOrd="0" destOrd="0" presId="urn:microsoft.com/office/officeart/2005/8/layout/process4"/>
    <dgm:cxn modelId="{7A38D327-FF67-4FC3-8D9F-D757C00FF3CD}" type="presParOf" srcId="{48834549-68F6-45B9-94A0-54713087BAF4}" destId="{37979D33-0337-4278-8095-419A6FA139E1}" srcOrd="0" destOrd="0" presId="urn:microsoft.com/office/officeart/2005/8/layout/process4"/>
    <dgm:cxn modelId="{67F1A148-161A-47F3-9D37-4E082ED3B4C8}" type="presParOf" srcId="{48834549-68F6-45B9-94A0-54713087BAF4}" destId="{96A27D02-9B89-4B45-804E-E7325AAB76C3}" srcOrd="1" destOrd="0" presId="urn:microsoft.com/office/officeart/2005/8/layout/process4"/>
    <dgm:cxn modelId="{507C46FD-729D-413C-8CCD-ED06C994E00E}" type="presParOf" srcId="{48834549-68F6-45B9-94A0-54713087BAF4}" destId="{733F1748-01CB-47F1-B2CA-D7B0AA01786E}" srcOrd="2" destOrd="0" presId="urn:microsoft.com/office/officeart/2005/8/layout/process4"/>
    <dgm:cxn modelId="{1F8E11B1-B469-4691-8BDA-D992ED50888A}" type="presParOf" srcId="{733F1748-01CB-47F1-B2CA-D7B0AA01786E}" destId="{81F9F1A5-5D8B-41FC-839C-33F9BB0646BB}" srcOrd="0" destOrd="0" presId="urn:microsoft.com/office/officeart/2005/8/layout/process4"/>
    <dgm:cxn modelId="{07BA287C-5D57-4C22-AB50-887A7087F0F6}" type="presParOf" srcId="{733F1748-01CB-47F1-B2CA-D7B0AA01786E}" destId="{E62CC196-63E8-4168-B981-56FCA727E860}" srcOrd="1" destOrd="0" presId="urn:microsoft.com/office/officeart/2005/8/layout/process4"/>
    <dgm:cxn modelId="{A14393FC-16C5-4471-B528-4A3F06C480F2}" type="presParOf" srcId="{941F762E-BCD1-4215-AE03-BE2FB74263B9}" destId="{D5C6C90A-4CBA-40D2-997B-A286AF9D1447}" srcOrd="1" destOrd="0" presId="urn:microsoft.com/office/officeart/2005/8/layout/process4"/>
    <dgm:cxn modelId="{460660CA-6CDB-4F5A-AFCF-6C1EDA908BAD}" type="presParOf" srcId="{941F762E-BCD1-4215-AE03-BE2FB74263B9}" destId="{73A43106-6057-4A03-8151-E621524B6114}" srcOrd="2" destOrd="0" presId="urn:microsoft.com/office/officeart/2005/8/layout/process4"/>
    <dgm:cxn modelId="{630A5F6C-CA3D-4C6E-9504-83E30E4237FF}" type="presParOf" srcId="{73A43106-6057-4A03-8151-E621524B6114}" destId="{A97ED1C5-DA6D-4A17-88B0-7768C0371B4B}" srcOrd="0" destOrd="0" presId="urn:microsoft.com/office/officeart/2005/8/layout/process4"/>
    <dgm:cxn modelId="{EB69F0A6-16D6-4DE3-BC18-5C44C0F5F048}" type="presParOf" srcId="{73A43106-6057-4A03-8151-E621524B6114}" destId="{9295A04A-0252-4310-9AB5-48EB5AD9D1F3}" srcOrd="1" destOrd="0" presId="urn:microsoft.com/office/officeart/2005/8/layout/process4"/>
    <dgm:cxn modelId="{E1A58190-7C1E-4045-8A91-D2A79A5ABF18}" type="presParOf" srcId="{73A43106-6057-4A03-8151-E621524B6114}" destId="{03CE6312-9957-4B37-8991-410DE95BEB4E}" srcOrd="2" destOrd="0" presId="urn:microsoft.com/office/officeart/2005/8/layout/process4"/>
    <dgm:cxn modelId="{7BD32777-A2DD-4888-ABD9-6671C0BB385D}" type="presParOf" srcId="{03CE6312-9957-4B37-8991-410DE95BEB4E}" destId="{4AC07A95-AF8C-415E-84C0-7CE2CB170B39}" srcOrd="0" destOrd="0" presId="urn:microsoft.com/office/officeart/2005/8/layout/process4"/>
    <dgm:cxn modelId="{08D75E88-9FD7-4E65-AB1E-06E940488E3A}" type="presParOf" srcId="{03CE6312-9957-4B37-8991-410DE95BEB4E}" destId="{406388AA-F38E-4702-8ACC-D495C36588C9}" srcOrd="1" destOrd="0" presId="urn:microsoft.com/office/officeart/2005/8/layout/process4"/>
    <dgm:cxn modelId="{8578F376-82ED-4F32-93D2-599B49E17051}" type="presParOf" srcId="{941F762E-BCD1-4215-AE03-BE2FB74263B9}" destId="{7B66BE4C-9FF6-448B-AD59-4FAB0AED5C8F}" srcOrd="3" destOrd="0" presId="urn:microsoft.com/office/officeart/2005/8/layout/process4"/>
    <dgm:cxn modelId="{16F4B2E3-3E67-4564-AFBB-C6ABEF213DA3}" type="presParOf" srcId="{941F762E-BCD1-4215-AE03-BE2FB74263B9}" destId="{C79E8AD2-A0E6-42B1-9F3A-695C201BDEEA}" srcOrd="4" destOrd="0" presId="urn:microsoft.com/office/officeart/2005/8/layout/process4"/>
    <dgm:cxn modelId="{EE31384D-29D1-4A0E-B649-75DE7FE46327}" type="presParOf" srcId="{C79E8AD2-A0E6-42B1-9F3A-695C201BDEEA}" destId="{7DD57499-526F-412E-BDC5-6B688FEC5973}" srcOrd="0" destOrd="0" presId="urn:microsoft.com/office/officeart/2005/8/layout/process4"/>
    <dgm:cxn modelId="{2AAC2A10-F12A-4419-8363-3D8544435C14}" type="presParOf" srcId="{C79E8AD2-A0E6-42B1-9F3A-695C201BDEEA}" destId="{1D1C1814-38EB-4BB7-AB0E-0676B05785B9}" srcOrd="1" destOrd="0" presId="urn:microsoft.com/office/officeart/2005/8/layout/process4"/>
    <dgm:cxn modelId="{74F14254-D92C-4BFF-AC65-1CB4F90AD998}" type="presParOf" srcId="{C79E8AD2-A0E6-42B1-9F3A-695C201BDEEA}" destId="{EED0170B-D70C-42B9-B5A8-57987E300ED9}" srcOrd="2" destOrd="0" presId="urn:microsoft.com/office/officeart/2005/8/layout/process4"/>
    <dgm:cxn modelId="{8F850EC6-D8CA-455E-AE76-4EBDDD74A9EC}" type="presParOf" srcId="{EED0170B-D70C-42B9-B5A8-57987E300ED9}" destId="{B401A620-E742-44A3-B0BA-4F9713834FD3}" srcOrd="0" destOrd="0" presId="urn:microsoft.com/office/officeart/2005/8/layout/process4"/>
    <dgm:cxn modelId="{74301239-9E2E-4CBE-9B96-17E4ED4D2861}" type="presParOf" srcId="{EED0170B-D70C-42B9-B5A8-57987E300ED9}" destId="{B824B21E-3D80-4AD4-91C5-D36519E9520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3C3E18-541E-469C-A29D-608F7646E95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9224C0-8450-4EB9-8BBA-6C61B6BC9F2A}">
      <dgm:prSet phldrT="[Text]" phldr="1"/>
      <dgm:spPr>
        <a:solidFill>
          <a:srgbClr val="00B0F0"/>
        </a:solidFill>
      </dgm:spPr>
      <dgm:t>
        <a:bodyPr/>
        <a:lstStyle/>
        <a:p>
          <a:endParaRPr lang="en-US" dirty="0"/>
        </a:p>
      </dgm:t>
    </dgm:pt>
    <dgm:pt modelId="{27CE5221-27B8-4D70-969E-7AB2D3BB28F5}" type="parTrans" cxnId="{A083C5DC-CE98-4FF6-AE12-8486C60BAFA3}">
      <dgm:prSet/>
      <dgm:spPr/>
      <dgm:t>
        <a:bodyPr/>
        <a:lstStyle/>
        <a:p>
          <a:endParaRPr lang="en-US"/>
        </a:p>
      </dgm:t>
    </dgm:pt>
    <dgm:pt modelId="{9C1637B7-0684-4811-9937-B481488BE445}" type="sibTrans" cxnId="{A083C5DC-CE98-4FF6-AE12-8486C60BAFA3}">
      <dgm:prSet/>
      <dgm:spPr/>
      <dgm:t>
        <a:bodyPr/>
        <a:lstStyle/>
        <a:p>
          <a:endParaRPr lang="en-US"/>
        </a:p>
      </dgm:t>
    </dgm:pt>
    <dgm:pt modelId="{3D45DD9B-5BAA-4FAB-97B0-38082D4987E3}">
      <dgm:prSet phldrT="[Text]" custT="1"/>
      <dgm:spPr/>
      <dgm:t>
        <a:bodyPr/>
        <a:lstStyle/>
        <a:p>
          <a:r>
            <a:rPr lang="en-US" sz="2000" dirty="0"/>
            <a:t>The majority of overdose deaths (more than 6 out of 10) involve an opioid</a:t>
          </a:r>
        </a:p>
      </dgm:t>
    </dgm:pt>
    <dgm:pt modelId="{5EFB9995-9058-4414-B6FE-1973FAAE8198}" type="parTrans" cxnId="{BD43D72F-A53B-421F-BD68-2C396727AACF}">
      <dgm:prSet/>
      <dgm:spPr/>
      <dgm:t>
        <a:bodyPr/>
        <a:lstStyle/>
        <a:p>
          <a:endParaRPr lang="en-US"/>
        </a:p>
      </dgm:t>
    </dgm:pt>
    <dgm:pt modelId="{6CFD7327-3533-4DB8-8964-24317E542DB4}" type="sibTrans" cxnId="{BD43D72F-A53B-421F-BD68-2C396727AACF}">
      <dgm:prSet/>
      <dgm:spPr/>
      <dgm:t>
        <a:bodyPr/>
        <a:lstStyle/>
        <a:p>
          <a:endParaRPr lang="en-US"/>
        </a:p>
      </dgm:t>
    </dgm:pt>
    <dgm:pt modelId="{C20722C5-6628-4DE3-B48E-59902180FDDA}">
      <dgm:prSet phldrT="[Text]" phldr="1"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930F88D5-2646-4E5C-87F5-81390367F01D}" type="parTrans" cxnId="{77CEC655-4710-439A-847B-BFD3D5DF83E6}">
      <dgm:prSet/>
      <dgm:spPr/>
      <dgm:t>
        <a:bodyPr/>
        <a:lstStyle/>
        <a:p>
          <a:endParaRPr lang="en-US"/>
        </a:p>
      </dgm:t>
    </dgm:pt>
    <dgm:pt modelId="{CEF9984E-8FDD-4580-831E-EA7118CFE6B6}" type="sibTrans" cxnId="{77CEC655-4710-439A-847B-BFD3D5DF83E6}">
      <dgm:prSet/>
      <dgm:spPr/>
      <dgm:t>
        <a:bodyPr/>
        <a:lstStyle/>
        <a:p>
          <a:endParaRPr lang="en-US"/>
        </a:p>
      </dgm:t>
    </dgm:pt>
    <dgm:pt modelId="{60800D96-80EF-4990-A16E-814C7DFFCB63}">
      <dgm:prSet phldrT="[Text]" custT="1"/>
      <dgm:spPr/>
      <dgm:t>
        <a:bodyPr/>
        <a:lstStyle/>
        <a:p>
          <a:r>
            <a:rPr lang="en-US" sz="2000" dirty="0"/>
            <a:t>Since 1999, the number of overdose deaths involving opioids quadrupled</a:t>
          </a:r>
        </a:p>
      </dgm:t>
    </dgm:pt>
    <dgm:pt modelId="{1927210E-1A2D-4BB6-9631-4DFF7F936270}" type="parTrans" cxnId="{6F970CB8-7C18-41B2-90D1-1FF2C701144C}">
      <dgm:prSet/>
      <dgm:spPr/>
      <dgm:t>
        <a:bodyPr/>
        <a:lstStyle/>
        <a:p>
          <a:endParaRPr lang="en-US"/>
        </a:p>
      </dgm:t>
    </dgm:pt>
    <dgm:pt modelId="{4BBD5F50-0D5F-450D-A8B8-8D5467E2FCE4}" type="sibTrans" cxnId="{6F970CB8-7C18-41B2-90D1-1FF2C701144C}">
      <dgm:prSet/>
      <dgm:spPr/>
      <dgm:t>
        <a:bodyPr/>
        <a:lstStyle/>
        <a:p>
          <a:endParaRPr lang="en-US"/>
        </a:p>
      </dgm:t>
    </dgm:pt>
    <dgm:pt modelId="{B2D3D187-FCB1-43EA-919E-498FA8CA5A8C}">
      <dgm:prSet phldrT="[Text]" phldr="1"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A541705D-3BB0-4F50-A8BC-50D5CB54C98D}" type="parTrans" cxnId="{6439C0E3-048C-4E8F-8CCD-C69570ADD582}">
      <dgm:prSet/>
      <dgm:spPr/>
      <dgm:t>
        <a:bodyPr/>
        <a:lstStyle/>
        <a:p>
          <a:endParaRPr lang="en-US"/>
        </a:p>
      </dgm:t>
    </dgm:pt>
    <dgm:pt modelId="{4286907E-2359-4FB1-98D0-B8608247E6F7}" type="sibTrans" cxnId="{6439C0E3-048C-4E8F-8CCD-C69570ADD582}">
      <dgm:prSet/>
      <dgm:spPr/>
      <dgm:t>
        <a:bodyPr/>
        <a:lstStyle/>
        <a:p>
          <a:endParaRPr lang="en-US"/>
        </a:p>
      </dgm:t>
    </dgm:pt>
    <dgm:pt modelId="{A4071D5F-D314-4577-BB75-B93DF67A4D43}">
      <dgm:prSet phldrT="[Text]" custT="1"/>
      <dgm:spPr/>
      <dgm:t>
        <a:bodyPr/>
        <a:lstStyle/>
        <a:p>
          <a:r>
            <a:rPr lang="en-US" sz="2000" dirty="0"/>
            <a:t>91 Americans die every day from an opioid overdose</a:t>
          </a:r>
        </a:p>
      </dgm:t>
    </dgm:pt>
    <dgm:pt modelId="{8BA68CA5-2BB7-4171-B4D0-CDA46A2FA273}" type="parTrans" cxnId="{F5DDFE0A-55EA-458F-9FBD-CE0A9E0DD304}">
      <dgm:prSet/>
      <dgm:spPr/>
      <dgm:t>
        <a:bodyPr/>
        <a:lstStyle/>
        <a:p>
          <a:endParaRPr lang="en-US"/>
        </a:p>
      </dgm:t>
    </dgm:pt>
    <dgm:pt modelId="{0C06D4DD-9386-4327-BF42-CD225C673D9C}" type="sibTrans" cxnId="{F5DDFE0A-55EA-458F-9FBD-CE0A9E0DD304}">
      <dgm:prSet/>
      <dgm:spPr/>
      <dgm:t>
        <a:bodyPr/>
        <a:lstStyle/>
        <a:p>
          <a:endParaRPr lang="en-US"/>
        </a:p>
      </dgm:t>
    </dgm:pt>
    <dgm:pt modelId="{1797784E-6173-429F-BC4D-A2DEF8DFFE99}">
      <dgm:prSet/>
      <dgm:spPr/>
      <dgm:t>
        <a:bodyPr/>
        <a:lstStyle/>
        <a:p>
          <a:endParaRPr lang="en-US" sz="1500" dirty="0"/>
        </a:p>
      </dgm:t>
    </dgm:pt>
    <dgm:pt modelId="{0A06C842-DF96-4428-A7DB-A3452EE4BB67}" type="parTrans" cxnId="{AAE45F8E-8CA5-4DFA-AB11-18BE343BD28D}">
      <dgm:prSet/>
      <dgm:spPr/>
      <dgm:t>
        <a:bodyPr/>
        <a:lstStyle/>
        <a:p>
          <a:endParaRPr lang="en-US"/>
        </a:p>
      </dgm:t>
    </dgm:pt>
    <dgm:pt modelId="{139C285C-E1FE-490C-B7BC-046F6FF5B811}" type="sibTrans" cxnId="{AAE45F8E-8CA5-4DFA-AB11-18BE343BD28D}">
      <dgm:prSet/>
      <dgm:spPr/>
      <dgm:t>
        <a:bodyPr/>
        <a:lstStyle/>
        <a:p>
          <a:endParaRPr lang="en-US"/>
        </a:p>
      </dgm:t>
    </dgm:pt>
    <dgm:pt modelId="{BFE0E2BE-0C83-488F-A071-6A9F35B73ABB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913D2AFF-643E-4992-860C-C147B8DA5FE1}" type="parTrans" cxnId="{94D4D8C7-8816-4F36-AF3E-F3B930D0CE65}">
      <dgm:prSet/>
      <dgm:spPr/>
      <dgm:t>
        <a:bodyPr/>
        <a:lstStyle/>
        <a:p>
          <a:endParaRPr lang="en-US"/>
        </a:p>
      </dgm:t>
    </dgm:pt>
    <dgm:pt modelId="{058B69A3-C619-403F-8609-27A95FC2EB4E}" type="sibTrans" cxnId="{94D4D8C7-8816-4F36-AF3E-F3B930D0CE65}">
      <dgm:prSet/>
      <dgm:spPr/>
      <dgm:t>
        <a:bodyPr/>
        <a:lstStyle/>
        <a:p>
          <a:endParaRPr lang="en-US"/>
        </a:p>
      </dgm:t>
    </dgm:pt>
    <dgm:pt modelId="{234E6E86-118F-4471-8D8D-7AE5421BFCB5}">
      <dgm:prSet custT="1"/>
      <dgm:spPr/>
      <dgm:t>
        <a:bodyPr/>
        <a:lstStyle/>
        <a:p>
          <a:r>
            <a:rPr lang="en-US" sz="2000" dirty="0"/>
            <a:t>Overdoses from prescription opioids are a major factor in the 15 year increase</a:t>
          </a:r>
        </a:p>
      </dgm:t>
    </dgm:pt>
    <dgm:pt modelId="{39C711B2-9F94-4096-B544-92B16D507C67}" type="parTrans" cxnId="{3A75BCC9-1829-4BF6-9DA7-2DE8DEB7D208}">
      <dgm:prSet/>
      <dgm:spPr/>
      <dgm:t>
        <a:bodyPr/>
        <a:lstStyle/>
        <a:p>
          <a:endParaRPr lang="en-US"/>
        </a:p>
      </dgm:t>
    </dgm:pt>
    <dgm:pt modelId="{62084550-272D-4137-80D9-B8C5D24360DF}" type="sibTrans" cxnId="{3A75BCC9-1829-4BF6-9DA7-2DE8DEB7D208}">
      <dgm:prSet/>
      <dgm:spPr/>
      <dgm:t>
        <a:bodyPr/>
        <a:lstStyle/>
        <a:p>
          <a:endParaRPr lang="en-US"/>
        </a:p>
      </dgm:t>
    </dgm:pt>
    <dgm:pt modelId="{C899B46B-9FED-4A7B-9AF7-A6E6E50756D5}">
      <dgm:prSet custT="1"/>
      <dgm:spPr/>
      <dgm:t>
        <a:bodyPr/>
        <a:lstStyle/>
        <a:p>
          <a:r>
            <a:rPr lang="en-US" sz="1600" b="1" dirty="0"/>
            <a:t>From 2000-2015 more than 500,000 people died</a:t>
          </a:r>
        </a:p>
      </dgm:t>
    </dgm:pt>
    <dgm:pt modelId="{5EE87906-57D2-4A5A-8184-7385CF0CC485}" type="sibTrans" cxnId="{A8707FB2-2F85-400F-99A5-AE41C53C73E3}">
      <dgm:prSet/>
      <dgm:spPr/>
      <dgm:t>
        <a:bodyPr/>
        <a:lstStyle/>
        <a:p>
          <a:endParaRPr lang="en-US"/>
        </a:p>
      </dgm:t>
    </dgm:pt>
    <dgm:pt modelId="{AA0B8339-67BE-410C-92D8-1D3BFBB98532}" type="parTrans" cxnId="{A8707FB2-2F85-400F-99A5-AE41C53C73E3}">
      <dgm:prSet/>
      <dgm:spPr/>
      <dgm:t>
        <a:bodyPr/>
        <a:lstStyle/>
        <a:p>
          <a:endParaRPr lang="en-US"/>
        </a:p>
      </dgm:t>
    </dgm:pt>
    <dgm:pt modelId="{DC2FC685-864D-4F6E-9950-AE4336791BB9}">
      <dgm:prSet phldrT="[Text]" custT="1"/>
      <dgm:spPr/>
      <dgm:t>
        <a:bodyPr/>
        <a:lstStyle/>
        <a:p>
          <a:endParaRPr lang="en-US" sz="2000" dirty="0"/>
        </a:p>
      </dgm:t>
    </dgm:pt>
    <dgm:pt modelId="{812F1F9A-6628-42AA-AD9B-8A9B2584DC0D}" type="parTrans" cxnId="{4BF46A7D-13BC-469F-AF23-85780DCA93BB}">
      <dgm:prSet/>
      <dgm:spPr/>
      <dgm:t>
        <a:bodyPr/>
        <a:lstStyle/>
        <a:p>
          <a:endParaRPr lang="en-US"/>
        </a:p>
      </dgm:t>
    </dgm:pt>
    <dgm:pt modelId="{C69F4662-2A44-441B-9DD0-933BB51F5344}" type="sibTrans" cxnId="{4BF46A7D-13BC-469F-AF23-85780DCA93BB}">
      <dgm:prSet/>
      <dgm:spPr/>
      <dgm:t>
        <a:bodyPr/>
        <a:lstStyle/>
        <a:p>
          <a:endParaRPr lang="en-US"/>
        </a:p>
      </dgm:t>
    </dgm:pt>
    <dgm:pt modelId="{B8E3241E-8427-4DA1-B2DD-6F37339E784B}" type="pres">
      <dgm:prSet presAssocID="{913C3E18-541E-469C-A29D-608F7646E958}" presName="linearFlow" presStyleCnt="0">
        <dgm:presLayoutVars>
          <dgm:dir/>
          <dgm:animLvl val="lvl"/>
          <dgm:resizeHandles val="exact"/>
        </dgm:presLayoutVars>
      </dgm:prSet>
      <dgm:spPr/>
    </dgm:pt>
    <dgm:pt modelId="{29391E73-3078-45B8-B07F-22253D0F82EF}" type="pres">
      <dgm:prSet presAssocID="{F99224C0-8450-4EB9-8BBA-6C61B6BC9F2A}" presName="composite" presStyleCnt="0"/>
      <dgm:spPr/>
    </dgm:pt>
    <dgm:pt modelId="{6F37550F-A09F-4CA2-B457-15CCE7145E18}" type="pres">
      <dgm:prSet presAssocID="{F99224C0-8450-4EB9-8BBA-6C61B6BC9F2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AD7510F-3E84-45DF-B60A-F66402A67E31}" type="pres">
      <dgm:prSet presAssocID="{F99224C0-8450-4EB9-8BBA-6C61B6BC9F2A}" presName="descendantText" presStyleLbl="alignAcc1" presStyleIdx="0" presStyleCnt="4" custLinFactNeighborX="544" custLinFactNeighborY="14692">
        <dgm:presLayoutVars>
          <dgm:bulletEnabled val="1"/>
        </dgm:presLayoutVars>
      </dgm:prSet>
      <dgm:spPr/>
    </dgm:pt>
    <dgm:pt modelId="{35F11651-B6F4-44BE-B48E-57C116A28690}" type="pres">
      <dgm:prSet presAssocID="{9C1637B7-0684-4811-9937-B481488BE445}" presName="sp" presStyleCnt="0"/>
      <dgm:spPr/>
    </dgm:pt>
    <dgm:pt modelId="{6473CCD8-83BC-4999-8697-0FF49FE1A14F}" type="pres">
      <dgm:prSet presAssocID="{C20722C5-6628-4DE3-B48E-59902180FDDA}" presName="composite" presStyleCnt="0"/>
      <dgm:spPr/>
    </dgm:pt>
    <dgm:pt modelId="{FB2DE75D-A75A-4457-8F07-030E35B293D3}" type="pres">
      <dgm:prSet presAssocID="{C20722C5-6628-4DE3-B48E-59902180FDDA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06F4A5A4-EFF2-4F72-81CC-D1727AB3298E}" type="pres">
      <dgm:prSet presAssocID="{C20722C5-6628-4DE3-B48E-59902180FDDA}" presName="descendantText" presStyleLbl="alignAcc1" presStyleIdx="1" presStyleCnt="4">
        <dgm:presLayoutVars>
          <dgm:bulletEnabled val="1"/>
        </dgm:presLayoutVars>
      </dgm:prSet>
      <dgm:spPr/>
    </dgm:pt>
    <dgm:pt modelId="{AC240076-22D2-4DD9-A093-24026557BC2D}" type="pres">
      <dgm:prSet presAssocID="{CEF9984E-8FDD-4580-831E-EA7118CFE6B6}" presName="sp" presStyleCnt="0"/>
      <dgm:spPr/>
    </dgm:pt>
    <dgm:pt modelId="{EE5B5DC9-E5DA-4B39-AF1E-B11F1E9D66FE}" type="pres">
      <dgm:prSet presAssocID="{B2D3D187-FCB1-43EA-919E-498FA8CA5A8C}" presName="composite" presStyleCnt="0"/>
      <dgm:spPr/>
    </dgm:pt>
    <dgm:pt modelId="{5336FEB2-1D7C-4115-A3B8-14E2D6980082}" type="pres">
      <dgm:prSet presAssocID="{B2D3D187-FCB1-43EA-919E-498FA8CA5A8C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13C84242-F013-4471-91B1-8E3E1AE91987}" type="pres">
      <dgm:prSet presAssocID="{B2D3D187-FCB1-43EA-919E-498FA8CA5A8C}" presName="descendantText" presStyleLbl="alignAcc1" presStyleIdx="2" presStyleCnt="4">
        <dgm:presLayoutVars>
          <dgm:bulletEnabled val="1"/>
        </dgm:presLayoutVars>
      </dgm:prSet>
      <dgm:spPr/>
    </dgm:pt>
    <dgm:pt modelId="{8681128E-4AC8-4094-A119-3D9EEFC76E50}" type="pres">
      <dgm:prSet presAssocID="{4286907E-2359-4FB1-98D0-B8608247E6F7}" presName="sp" presStyleCnt="0"/>
      <dgm:spPr/>
    </dgm:pt>
    <dgm:pt modelId="{A3A78459-5E34-41C7-ACF4-FDE6DFD4B4A4}" type="pres">
      <dgm:prSet presAssocID="{BFE0E2BE-0C83-488F-A071-6A9F35B73ABB}" presName="composite" presStyleCnt="0"/>
      <dgm:spPr/>
    </dgm:pt>
    <dgm:pt modelId="{C178D6E0-80AC-4417-AAEB-90B2906D9B35}" type="pres">
      <dgm:prSet presAssocID="{BFE0E2BE-0C83-488F-A071-6A9F35B73ABB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66636B2F-4E89-42C7-850D-8E8880473463}" type="pres">
      <dgm:prSet presAssocID="{BFE0E2BE-0C83-488F-A071-6A9F35B73ABB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F5DDFE0A-55EA-458F-9FBD-CE0A9E0DD304}" srcId="{B2D3D187-FCB1-43EA-919E-498FA8CA5A8C}" destId="{A4071D5F-D314-4577-BB75-B93DF67A4D43}" srcOrd="1" destOrd="0" parTransId="{8BA68CA5-2BB7-4171-B4D0-CDA46A2FA273}" sibTransId="{0C06D4DD-9386-4327-BF42-CD225C673D9C}"/>
    <dgm:cxn modelId="{E5296014-DB42-48C4-90C4-4E3366EAA79C}" type="presOf" srcId="{234E6E86-118F-4471-8D8D-7AE5421BFCB5}" destId="{66636B2F-4E89-42C7-850D-8E8880473463}" srcOrd="0" destOrd="0" presId="urn:microsoft.com/office/officeart/2005/8/layout/chevron2"/>
    <dgm:cxn modelId="{152F2417-CE7D-4274-8686-737AD1B6B7EE}" type="presOf" srcId="{BFE0E2BE-0C83-488F-A071-6A9F35B73ABB}" destId="{C178D6E0-80AC-4417-AAEB-90B2906D9B35}" srcOrd="0" destOrd="0" presId="urn:microsoft.com/office/officeart/2005/8/layout/chevron2"/>
    <dgm:cxn modelId="{4C6F991F-FF85-4BFD-AE7F-BFA4FE81A4D8}" type="presOf" srcId="{1797784E-6173-429F-BC4D-A2DEF8DFFE99}" destId="{13C84242-F013-4471-91B1-8E3E1AE91987}" srcOrd="0" destOrd="3" presId="urn:microsoft.com/office/officeart/2005/8/layout/chevron2"/>
    <dgm:cxn modelId="{BD43D72F-A53B-421F-BD68-2C396727AACF}" srcId="{F99224C0-8450-4EB9-8BBA-6C61B6BC9F2A}" destId="{3D45DD9B-5BAA-4FAB-97B0-38082D4987E3}" srcOrd="0" destOrd="0" parTransId="{5EFB9995-9058-4414-B6FE-1973FAAE8198}" sibTransId="{6CFD7327-3533-4DB8-8964-24317E542DB4}"/>
    <dgm:cxn modelId="{9C8C435D-1419-4CF3-8894-93597E750D9E}" type="presOf" srcId="{60800D96-80EF-4990-A16E-814C7DFFCB63}" destId="{06F4A5A4-EFF2-4F72-81CC-D1727AB3298E}" srcOrd="0" destOrd="0" presId="urn:microsoft.com/office/officeart/2005/8/layout/chevron2"/>
    <dgm:cxn modelId="{77CEC655-4710-439A-847B-BFD3D5DF83E6}" srcId="{913C3E18-541E-469C-A29D-608F7646E958}" destId="{C20722C5-6628-4DE3-B48E-59902180FDDA}" srcOrd="1" destOrd="0" parTransId="{930F88D5-2646-4E5C-87F5-81390367F01D}" sibTransId="{CEF9984E-8FDD-4580-831E-EA7118CFE6B6}"/>
    <dgm:cxn modelId="{B170137B-1E64-4AB9-B71F-AD6E03968393}" type="presOf" srcId="{B2D3D187-FCB1-43EA-919E-498FA8CA5A8C}" destId="{5336FEB2-1D7C-4115-A3B8-14E2D6980082}" srcOrd="0" destOrd="0" presId="urn:microsoft.com/office/officeart/2005/8/layout/chevron2"/>
    <dgm:cxn modelId="{4BF46A7D-13BC-469F-AF23-85780DCA93BB}" srcId="{B2D3D187-FCB1-43EA-919E-498FA8CA5A8C}" destId="{DC2FC685-864D-4F6E-9950-AE4336791BB9}" srcOrd="0" destOrd="0" parTransId="{812F1F9A-6628-42AA-AD9B-8A9B2584DC0D}" sibTransId="{C69F4662-2A44-441B-9DD0-933BB51F5344}"/>
    <dgm:cxn modelId="{DC6BAE87-210C-41A6-B06E-1B7B108C4C68}" type="presOf" srcId="{C899B46B-9FED-4A7B-9AF7-A6E6E50756D5}" destId="{13C84242-F013-4471-91B1-8E3E1AE91987}" srcOrd="0" destOrd="2" presId="urn:microsoft.com/office/officeart/2005/8/layout/chevron2"/>
    <dgm:cxn modelId="{AAE45F8E-8CA5-4DFA-AB11-18BE343BD28D}" srcId="{B2D3D187-FCB1-43EA-919E-498FA8CA5A8C}" destId="{1797784E-6173-429F-BC4D-A2DEF8DFFE99}" srcOrd="3" destOrd="0" parTransId="{0A06C842-DF96-4428-A7DB-A3452EE4BB67}" sibTransId="{139C285C-E1FE-490C-B7BC-046F6FF5B811}"/>
    <dgm:cxn modelId="{A589F3A6-1A6E-42C7-81A9-2B9ED907ECFE}" type="presOf" srcId="{A4071D5F-D314-4577-BB75-B93DF67A4D43}" destId="{13C84242-F013-4471-91B1-8E3E1AE91987}" srcOrd="0" destOrd="1" presId="urn:microsoft.com/office/officeart/2005/8/layout/chevron2"/>
    <dgm:cxn modelId="{A8707FB2-2F85-400F-99A5-AE41C53C73E3}" srcId="{B2D3D187-FCB1-43EA-919E-498FA8CA5A8C}" destId="{C899B46B-9FED-4A7B-9AF7-A6E6E50756D5}" srcOrd="2" destOrd="0" parTransId="{AA0B8339-67BE-410C-92D8-1D3BFBB98532}" sibTransId="{5EE87906-57D2-4A5A-8184-7385CF0CC485}"/>
    <dgm:cxn modelId="{6F970CB8-7C18-41B2-90D1-1FF2C701144C}" srcId="{C20722C5-6628-4DE3-B48E-59902180FDDA}" destId="{60800D96-80EF-4990-A16E-814C7DFFCB63}" srcOrd="0" destOrd="0" parTransId="{1927210E-1A2D-4BB6-9631-4DFF7F936270}" sibTransId="{4BBD5F50-0D5F-450D-A8B8-8D5467E2FCE4}"/>
    <dgm:cxn modelId="{04DB3DB9-A30C-400D-A38C-C9CFF98D7828}" type="presOf" srcId="{3D45DD9B-5BAA-4FAB-97B0-38082D4987E3}" destId="{5AD7510F-3E84-45DF-B60A-F66402A67E31}" srcOrd="0" destOrd="0" presId="urn:microsoft.com/office/officeart/2005/8/layout/chevron2"/>
    <dgm:cxn modelId="{53B4C1BA-E747-43B3-99B4-182E0065863A}" type="presOf" srcId="{C20722C5-6628-4DE3-B48E-59902180FDDA}" destId="{FB2DE75D-A75A-4457-8F07-030E35B293D3}" srcOrd="0" destOrd="0" presId="urn:microsoft.com/office/officeart/2005/8/layout/chevron2"/>
    <dgm:cxn modelId="{94D4D8C7-8816-4F36-AF3E-F3B930D0CE65}" srcId="{913C3E18-541E-469C-A29D-608F7646E958}" destId="{BFE0E2BE-0C83-488F-A071-6A9F35B73ABB}" srcOrd="3" destOrd="0" parTransId="{913D2AFF-643E-4992-860C-C147B8DA5FE1}" sibTransId="{058B69A3-C619-403F-8609-27A95FC2EB4E}"/>
    <dgm:cxn modelId="{3A75BCC9-1829-4BF6-9DA7-2DE8DEB7D208}" srcId="{BFE0E2BE-0C83-488F-A071-6A9F35B73ABB}" destId="{234E6E86-118F-4471-8D8D-7AE5421BFCB5}" srcOrd="0" destOrd="0" parTransId="{39C711B2-9F94-4096-B544-92B16D507C67}" sibTransId="{62084550-272D-4137-80D9-B8C5D24360DF}"/>
    <dgm:cxn modelId="{A083C5DC-CE98-4FF6-AE12-8486C60BAFA3}" srcId="{913C3E18-541E-469C-A29D-608F7646E958}" destId="{F99224C0-8450-4EB9-8BBA-6C61B6BC9F2A}" srcOrd="0" destOrd="0" parTransId="{27CE5221-27B8-4D70-969E-7AB2D3BB28F5}" sibTransId="{9C1637B7-0684-4811-9937-B481488BE445}"/>
    <dgm:cxn modelId="{303C2BDF-98F9-46EB-A834-51165CBBEB06}" type="presOf" srcId="{DC2FC685-864D-4F6E-9950-AE4336791BB9}" destId="{13C84242-F013-4471-91B1-8E3E1AE91987}" srcOrd="0" destOrd="0" presId="urn:microsoft.com/office/officeart/2005/8/layout/chevron2"/>
    <dgm:cxn modelId="{6439C0E3-048C-4E8F-8CCD-C69570ADD582}" srcId="{913C3E18-541E-469C-A29D-608F7646E958}" destId="{B2D3D187-FCB1-43EA-919E-498FA8CA5A8C}" srcOrd="2" destOrd="0" parTransId="{A541705D-3BB0-4F50-A8BC-50D5CB54C98D}" sibTransId="{4286907E-2359-4FB1-98D0-B8608247E6F7}"/>
    <dgm:cxn modelId="{FBFC4DEA-8103-45AB-9F11-D07CDE90F721}" type="presOf" srcId="{913C3E18-541E-469C-A29D-608F7646E958}" destId="{B8E3241E-8427-4DA1-B2DD-6F37339E784B}" srcOrd="0" destOrd="0" presId="urn:microsoft.com/office/officeart/2005/8/layout/chevron2"/>
    <dgm:cxn modelId="{ECDBECF2-5E42-41B9-AFDC-6703E58115F5}" type="presOf" srcId="{F99224C0-8450-4EB9-8BBA-6C61B6BC9F2A}" destId="{6F37550F-A09F-4CA2-B457-15CCE7145E18}" srcOrd="0" destOrd="0" presId="urn:microsoft.com/office/officeart/2005/8/layout/chevron2"/>
    <dgm:cxn modelId="{252ED01E-AB39-47D2-A4F4-B5D4F04A2360}" type="presParOf" srcId="{B8E3241E-8427-4DA1-B2DD-6F37339E784B}" destId="{29391E73-3078-45B8-B07F-22253D0F82EF}" srcOrd="0" destOrd="0" presId="urn:microsoft.com/office/officeart/2005/8/layout/chevron2"/>
    <dgm:cxn modelId="{B5ADA02B-0066-42C4-AF1A-7E2C5F0C89CE}" type="presParOf" srcId="{29391E73-3078-45B8-B07F-22253D0F82EF}" destId="{6F37550F-A09F-4CA2-B457-15CCE7145E18}" srcOrd="0" destOrd="0" presId="urn:microsoft.com/office/officeart/2005/8/layout/chevron2"/>
    <dgm:cxn modelId="{EABF1CA3-2F4F-44DC-AB03-291A4E88E7DD}" type="presParOf" srcId="{29391E73-3078-45B8-B07F-22253D0F82EF}" destId="{5AD7510F-3E84-45DF-B60A-F66402A67E31}" srcOrd="1" destOrd="0" presId="urn:microsoft.com/office/officeart/2005/8/layout/chevron2"/>
    <dgm:cxn modelId="{41F8D041-9592-4D13-A17A-5B8636F6A0C9}" type="presParOf" srcId="{B8E3241E-8427-4DA1-B2DD-6F37339E784B}" destId="{35F11651-B6F4-44BE-B48E-57C116A28690}" srcOrd="1" destOrd="0" presId="urn:microsoft.com/office/officeart/2005/8/layout/chevron2"/>
    <dgm:cxn modelId="{47CF2ECE-48F9-4EF0-A2E6-912A7E137F49}" type="presParOf" srcId="{B8E3241E-8427-4DA1-B2DD-6F37339E784B}" destId="{6473CCD8-83BC-4999-8697-0FF49FE1A14F}" srcOrd="2" destOrd="0" presId="urn:microsoft.com/office/officeart/2005/8/layout/chevron2"/>
    <dgm:cxn modelId="{2BDFE2BB-B6D0-48F4-B169-19A1A24F8E09}" type="presParOf" srcId="{6473CCD8-83BC-4999-8697-0FF49FE1A14F}" destId="{FB2DE75D-A75A-4457-8F07-030E35B293D3}" srcOrd="0" destOrd="0" presId="urn:microsoft.com/office/officeart/2005/8/layout/chevron2"/>
    <dgm:cxn modelId="{27F17867-1650-4233-A4F0-09CECE19B277}" type="presParOf" srcId="{6473CCD8-83BC-4999-8697-0FF49FE1A14F}" destId="{06F4A5A4-EFF2-4F72-81CC-D1727AB3298E}" srcOrd="1" destOrd="0" presId="urn:microsoft.com/office/officeart/2005/8/layout/chevron2"/>
    <dgm:cxn modelId="{A52A01FC-BCF8-4F77-AC69-A302A204865E}" type="presParOf" srcId="{B8E3241E-8427-4DA1-B2DD-6F37339E784B}" destId="{AC240076-22D2-4DD9-A093-24026557BC2D}" srcOrd="3" destOrd="0" presId="urn:microsoft.com/office/officeart/2005/8/layout/chevron2"/>
    <dgm:cxn modelId="{8D4C2507-2C59-4E0A-8F72-135B35A2716F}" type="presParOf" srcId="{B8E3241E-8427-4DA1-B2DD-6F37339E784B}" destId="{EE5B5DC9-E5DA-4B39-AF1E-B11F1E9D66FE}" srcOrd="4" destOrd="0" presId="urn:microsoft.com/office/officeart/2005/8/layout/chevron2"/>
    <dgm:cxn modelId="{EAE8C937-DB30-40CB-8198-C3480D7674CD}" type="presParOf" srcId="{EE5B5DC9-E5DA-4B39-AF1E-B11F1E9D66FE}" destId="{5336FEB2-1D7C-4115-A3B8-14E2D6980082}" srcOrd="0" destOrd="0" presId="urn:microsoft.com/office/officeart/2005/8/layout/chevron2"/>
    <dgm:cxn modelId="{EC10DD5A-5F6E-4A26-BA73-7B8F19F629A9}" type="presParOf" srcId="{EE5B5DC9-E5DA-4B39-AF1E-B11F1E9D66FE}" destId="{13C84242-F013-4471-91B1-8E3E1AE91987}" srcOrd="1" destOrd="0" presId="urn:microsoft.com/office/officeart/2005/8/layout/chevron2"/>
    <dgm:cxn modelId="{B082042D-CEEB-483C-8584-2BA23FD2798B}" type="presParOf" srcId="{B8E3241E-8427-4DA1-B2DD-6F37339E784B}" destId="{8681128E-4AC8-4094-A119-3D9EEFC76E50}" srcOrd="5" destOrd="0" presId="urn:microsoft.com/office/officeart/2005/8/layout/chevron2"/>
    <dgm:cxn modelId="{3ED269ED-FDC7-4F6E-A390-ECE9027C0B1A}" type="presParOf" srcId="{B8E3241E-8427-4DA1-B2DD-6F37339E784B}" destId="{A3A78459-5E34-41C7-ACF4-FDE6DFD4B4A4}" srcOrd="6" destOrd="0" presId="urn:microsoft.com/office/officeart/2005/8/layout/chevron2"/>
    <dgm:cxn modelId="{9F1D166F-41FA-4630-B821-93516BAF7AA8}" type="presParOf" srcId="{A3A78459-5E34-41C7-ACF4-FDE6DFD4B4A4}" destId="{C178D6E0-80AC-4417-AAEB-90B2906D9B35}" srcOrd="0" destOrd="0" presId="urn:microsoft.com/office/officeart/2005/8/layout/chevron2"/>
    <dgm:cxn modelId="{25A4A626-61C0-4A4E-A2B1-4BA543324BB6}" type="presParOf" srcId="{A3A78459-5E34-41C7-ACF4-FDE6DFD4B4A4}" destId="{66636B2F-4E89-42C7-850D-8E88804734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114BC2-E0B5-4993-83CC-0948B373C9B4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9CFF05-FFE6-4C03-A859-22E35051E2BC}">
      <dgm:prSet phldrT="[Text]" custT="1"/>
      <dgm:spPr/>
      <dgm:t>
        <a:bodyPr/>
        <a:lstStyle/>
        <a:p>
          <a:r>
            <a:rPr lang="en-US" sz="1800" dirty="0"/>
            <a:t>Mu(OP3)</a:t>
          </a:r>
        </a:p>
        <a:p>
          <a:r>
            <a:rPr lang="en-US" sz="1200" dirty="0"/>
            <a:t>Analgesia</a:t>
          </a:r>
        </a:p>
        <a:p>
          <a:r>
            <a:rPr lang="en-US" sz="1200" dirty="0"/>
            <a:t>Sedation</a:t>
          </a:r>
        </a:p>
        <a:p>
          <a:r>
            <a:rPr lang="en-US" sz="1200" dirty="0"/>
            <a:t>Euphoria</a:t>
          </a:r>
        </a:p>
        <a:p>
          <a:r>
            <a:rPr lang="en-US" sz="1200" dirty="0"/>
            <a:t>Respiratory depression</a:t>
          </a:r>
        </a:p>
        <a:p>
          <a:r>
            <a:rPr lang="en-US" sz="1200" dirty="0"/>
            <a:t>Constipation</a:t>
          </a:r>
        </a:p>
        <a:p>
          <a:r>
            <a:rPr lang="en-US" sz="1200" dirty="0"/>
            <a:t>Physical Dependence</a:t>
          </a:r>
        </a:p>
      </dgm:t>
    </dgm:pt>
    <dgm:pt modelId="{97A74A55-8738-44C8-8EC8-95668DBF09C0}" type="parTrans" cxnId="{5822B7F9-11DB-44C5-9C4E-5B4526FFA892}">
      <dgm:prSet/>
      <dgm:spPr/>
      <dgm:t>
        <a:bodyPr/>
        <a:lstStyle/>
        <a:p>
          <a:endParaRPr lang="en-US"/>
        </a:p>
      </dgm:t>
    </dgm:pt>
    <dgm:pt modelId="{91E9B3F2-4709-411E-A887-C274D7499A98}" type="sibTrans" cxnId="{5822B7F9-11DB-44C5-9C4E-5B4526FFA892}">
      <dgm:prSet/>
      <dgm:spPr/>
      <dgm:t>
        <a:bodyPr/>
        <a:lstStyle/>
        <a:p>
          <a:endParaRPr lang="en-US"/>
        </a:p>
      </dgm:t>
    </dgm:pt>
    <dgm:pt modelId="{FE1BB014-9775-4FE7-93CE-F3730B270FBA}">
      <dgm:prSet phldrT="[Text]" custT="1"/>
      <dgm:spPr/>
      <dgm:t>
        <a:bodyPr/>
        <a:lstStyle/>
        <a:p>
          <a:r>
            <a:rPr lang="en-US" sz="1800" dirty="0"/>
            <a:t>Kappa(OP2)</a:t>
          </a:r>
        </a:p>
        <a:p>
          <a:r>
            <a:rPr lang="en-US" sz="1200" dirty="0"/>
            <a:t>Mild Analgesia</a:t>
          </a:r>
        </a:p>
        <a:p>
          <a:r>
            <a:rPr lang="en-US" sz="1200" dirty="0"/>
            <a:t>Sedation  Disorientation)</a:t>
          </a:r>
        </a:p>
      </dgm:t>
    </dgm:pt>
    <dgm:pt modelId="{9068B98A-E3AE-4FC8-86F5-9A345D31744F}" type="parTrans" cxnId="{533BB147-EEE4-4933-8E30-17D4CBCEBC30}">
      <dgm:prSet/>
      <dgm:spPr/>
      <dgm:t>
        <a:bodyPr/>
        <a:lstStyle/>
        <a:p>
          <a:endParaRPr lang="en-US"/>
        </a:p>
      </dgm:t>
    </dgm:pt>
    <dgm:pt modelId="{E93EAA07-98A0-4A59-8909-85F4D1859515}" type="sibTrans" cxnId="{533BB147-EEE4-4933-8E30-17D4CBCEBC30}">
      <dgm:prSet/>
      <dgm:spPr/>
      <dgm:t>
        <a:bodyPr/>
        <a:lstStyle/>
        <a:p>
          <a:endParaRPr lang="en-US"/>
        </a:p>
      </dgm:t>
    </dgm:pt>
    <dgm:pt modelId="{200BDAE1-E253-424B-9337-F44AA7E9062D}">
      <dgm:prSet phldrT="[Text]" custT="1"/>
      <dgm:spPr/>
      <dgm:t>
        <a:bodyPr/>
        <a:lstStyle/>
        <a:p>
          <a:r>
            <a:rPr lang="en-US" sz="1800" dirty="0"/>
            <a:t>Delta(OP1)</a:t>
          </a:r>
        </a:p>
        <a:p>
          <a:r>
            <a:rPr lang="en-US" sz="1200" dirty="0"/>
            <a:t>Mild analgesia</a:t>
          </a:r>
        </a:p>
        <a:p>
          <a:r>
            <a:rPr lang="en-US" sz="1200" dirty="0"/>
            <a:t>Sedation</a:t>
          </a:r>
        </a:p>
      </dgm:t>
    </dgm:pt>
    <dgm:pt modelId="{48AA20A6-0A0A-4FAD-A037-E92AC6A7FF00}" type="parTrans" cxnId="{A4FAF988-61FE-4664-B171-5F038CFC187B}">
      <dgm:prSet/>
      <dgm:spPr/>
      <dgm:t>
        <a:bodyPr/>
        <a:lstStyle/>
        <a:p>
          <a:endParaRPr lang="en-US"/>
        </a:p>
      </dgm:t>
    </dgm:pt>
    <dgm:pt modelId="{5D0ED7F3-2FB8-44A8-BF24-DC4A82992CD1}" type="sibTrans" cxnId="{A4FAF988-61FE-4664-B171-5F038CFC187B}">
      <dgm:prSet/>
      <dgm:spPr/>
      <dgm:t>
        <a:bodyPr/>
        <a:lstStyle/>
        <a:p>
          <a:endParaRPr lang="en-US"/>
        </a:p>
      </dgm:t>
    </dgm:pt>
    <dgm:pt modelId="{8F4B71BF-5DCE-4D9D-AB5A-CC11EBB0CB86}" type="pres">
      <dgm:prSet presAssocID="{19114BC2-E0B5-4993-83CC-0948B373C9B4}" presName="Name0" presStyleCnt="0">
        <dgm:presLayoutVars>
          <dgm:dir/>
          <dgm:resizeHandles val="exact"/>
        </dgm:presLayoutVars>
      </dgm:prSet>
      <dgm:spPr/>
    </dgm:pt>
    <dgm:pt modelId="{1932A337-3BCD-420B-A529-FB394FBEB12E}" type="pres">
      <dgm:prSet presAssocID="{19114BC2-E0B5-4993-83CC-0948B373C9B4}" presName="fgShape" presStyleLbl="fgShp" presStyleIdx="0" presStyleCnt="1" custLinFactY="100000" custLinFactNeighborX="22826" custLinFactNeighborY="162500"/>
      <dgm:spPr/>
    </dgm:pt>
    <dgm:pt modelId="{CDBFEC4A-9307-4F23-921D-C1D6A515CEBC}" type="pres">
      <dgm:prSet presAssocID="{19114BC2-E0B5-4993-83CC-0948B373C9B4}" presName="linComp" presStyleCnt="0"/>
      <dgm:spPr/>
    </dgm:pt>
    <dgm:pt modelId="{23CEB1F7-86B8-47FD-8AAF-94B66FBDFDC8}" type="pres">
      <dgm:prSet presAssocID="{CB9CFF05-FFE6-4C03-A859-22E35051E2BC}" presName="compNode" presStyleCnt="0"/>
      <dgm:spPr/>
    </dgm:pt>
    <dgm:pt modelId="{C78B722F-02F2-40FB-AF69-A009ECDBC926}" type="pres">
      <dgm:prSet presAssocID="{CB9CFF05-FFE6-4C03-A859-22E35051E2BC}" presName="bkgdShape" presStyleLbl="node1" presStyleIdx="0" presStyleCnt="3"/>
      <dgm:spPr/>
    </dgm:pt>
    <dgm:pt modelId="{82AE2FCA-642A-46D9-B6AF-CECFE24A015B}" type="pres">
      <dgm:prSet presAssocID="{CB9CFF05-FFE6-4C03-A859-22E35051E2BC}" presName="nodeTx" presStyleLbl="node1" presStyleIdx="0" presStyleCnt="3">
        <dgm:presLayoutVars>
          <dgm:bulletEnabled val="1"/>
        </dgm:presLayoutVars>
      </dgm:prSet>
      <dgm:spPr/>
    </dgm:pt>
    <dgm:pt modelId="{379C0449-69B5-45C9-91BB-5B7E20198512}" type="pres">
      <dgm:prSet presAssocID="{CB9CFF05-FFE6-4C03-A859-22E35051E2BC}" presName="invisiNode" presStyleLbl="node1" presStyleIdx="0" presStyleCnt="3"/>
      <dgm:spPr/>
    </dgm:pt>
    <dgm:pt modelId="{FA8B4A46-FCE5-490E-9EFF-ADAA9DF58919}" type="pres">
      <dgm:prSet presAssocID="{CB9CFF05-FFE6-4C03-A859-22E35051E2BC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4358345-5599-4C35-9211-3F4982DD81D0}" type="pres">
      <dgm:prSet presAssocID="{91E9B3F2-4709-411E-A887-C274D7499A98}" presName="sibTrans" presStyleLbl="sibTrans2D1" presStyleIdx="0" presStyleCnt="0"/>
      <dgm:spPr/>
    </dgm:pt>
    <dgm:pt modelId="{026432EB-9F1F-46E7-AD4C-F53907C808FC}" type="pres">
      <dgm:prSet presAssocID="{FE1BB014-9775-4FE7-93CE-F3730B270FBA}" presName="compNode" presStyleCnt="0"/>
      <dgm:spPr/>
    </dgm:pt>
    <dgm:pt modelId="{E275F041-CBF7-404E-B14C-64DC1D0FBE0E}" type="pres">
      <dgm:prSet presAssocID="{FE1BB014-9775-4FE7-93CE-F3730B270FBA}" presName="bkgdShape" presStyleLbl="node1" presStyleIdx="1" presStyleCnt="3"/>
      <dgm:spPr/>
    </dgm:pt>
    <dgm:pt modelId="{8FE303C4-F9A7-4E07-A58F-1ABEC086CF9A}" type="pres">
      <dgm:prSet presAssocID="{FE1BB014-9775-4FE7-93CE-F3730B270FBA}" presName="nodeTx" presStyleLbl="node1" presStyleIdx="1" presStyleCnt="3">
        <dgm:presLayoutVars>
          <dgm:bulletEnabled val="1"/>
        </dgm:presLayoutVars>
      </dgm:prSet>
      <dgm:spPr/>
    </dgm:pt>
    <dgm:pt modelId="{3438599D-EA54-4371-8A4C-5FB536BFB31A}" type="pres">
      <dgm:prSet presAssocID="{FE1BB014-9775-4FE7-93CE-F3730B270FBA}" presName="invisiNode" presStyleLbl="node1" presStyleIdx="1" presStyleCnt="3"/>
      <dgm:spPr/>
    </dgm:pt>
    <dgm:pt modelId="{1D32B0CD-F1FF-4773-A12D-CBAFC1484369}" type="pres">
      <dgm:prSet presAssocID="{FE1BB014-9775-4FE7-93CE-F3730B270FBA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4FE69422-0506-473F-92AC-3DA50430E037}" type="pres">
      <dgm:prSet presAssocID="{E93EAA07-98A0-4A59-8909-85F4D1859515}" presName="sibTrans" presStyleLbl="sibTrans2D1" presStyleIdx="0" presStyleCnt="0"/>
      <dgm:spPr/>
    </dgm:pt>
    <dgm:pt modelId="{8C5B7A14-DE2E-4608-B33A-261619A93388}" type="pres">
      <dgm:prSet presAssocID="{200BDAE1-E253-424B-9337-F44AA7E9062D}" presName="compNode" presStyleCnt="0"/>
      <dgm:spPr/>
    </dgm:pt>
    <dgm:pt modelId="{231B653D-DECA-479F-8537-22C407B6FA96}" type="pres">
      <dgm:prSet presAssocID="{200BDAE1-E253-424B-9337-F44AA7E9062D}" presName="bkgdShape" presStyleLbl="node1" presStyleIdx="2" presStyleCnt="3" custLinFactNeighborX="573" custLinFactNeighborY="-1250"/>
      <dgm:spPr/>
    </dgm:pt>
    <dgm:pt modelId="{A2A685BE-2D31-4102-8AD9-31CAEA641E17}" type="pres">
      <dgm:prSet presAssocID="{200BDAE1-E253-424B-9337-F44AA7E9062D}" presName="nodeTx" presStyleLbl="node1" presStyleIdx="2" presStyleCnt="3">
        <dgm:presLayoutVars>
          <dgm:bulletEnabled val="1"/>
        </dgm:presLayoutVars>
      </dgm:prSet>
      <dgm:spPr/>
    </dgm:pt>
    <dgm:pt modelId="{6AE44EAA-9E33-4E37-84B4-4EBC703A968B}" type="pres">
      <dgm:prSet presAssocID="{200BDAE1-E253-424B-9337-F44AA7E9062D}" presName="invisiNode" presStyleLbl="node1" presStyleIdx="2" presStyleCnt="3"/>
      <dgm:spPr/>
    </dgm:pt>
    <dgm:pt modelId="{52BBE380-1E28-4341-AD5A-A572A53405BD}" type="pres">
      <dgm:prSet presAssocID="{200BDAE1-E253-424B-9337-F44AA7E9062D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DE8BED0E-10F6-46AF-9568-F94264E43EC7}" type="presOf" srcId="{19114BC2-E0B5-4993-83CC-0948B373C9B4}" destId="{8F4B71BF-5DCE-4D9D-AB5A-CC11EBB0CB86}" srcOrd="0" destOrd="0" presId="urn:microsoft.com/office/officeart/2005/8/layout/hList7"/>
    <dgm:cxn modelId="{9F183013-61B6-4B38-9754-FDB4AA00EF48}" type="presOf" srcId="{E93EAA07-98A0-4A59-8909-85F4D1859515}" destId="{4FE69422-0506-473F-92AC-3DA50430E037}" srcOrd="0" destOrd="0" presId="urn:microsoft.com/office/officeart/2005/8/layout/hList7"/>
    <dgm:cxn modelId="{9FF18826-6DB8-43A9-A336-26158A10F8D0}" type="presOf" srcId="{CB9CFF05-FFE6-4C03-A859-22E35051E2BC}" destId="{82AE2FCA-642A-46D9-B6AF-CECFE24A015B}" srcOrd="1" destOrd="0" presId="urn:microsoft.com/office/officeart/2005/8/layout/hList7"/>
    <dgm:cxn modelId="{533BB147-EEE4-4933-8E30-17D4CBCEBC30}" srcId="{19114BC2-E0B5-4993-83CC-0948B373C9B4}" destId="{FE1BB014-9775-4FE7-93CE-F3730B270FBA}" srcOrd="1" destOrd="0" parTransId="{9068B98A-E3AE-4FC8-86F5-9A345D31744F}" sibTransId="{E93EAA07-98A0-4A59-8909-85F4D1859515}"/>
    <dgm:cxn modelId="{2217C873-9ECC-41AC-B15D-C2EB37694BEA}" type="presOf" srcId="{91E9B3F2-4709-411E-A887-C274D7499A98}" destId="{94358345-5599-4C35-9211-3F4982DD81D0}" srcOrd="0" destOrd="0" presId="urn:microsoft.com/office/officeart/2005/8/layout/hList7"/>
    <dgm:cxn modelId="{FA390376-B21B-4AC7-87C3-3F88D270A118}" type="presOf" srcId="{200BDAE1-E253-424B-9337-F44AA7E9062D}" destId="{A2A685BE-2D31-4102-8AD9-31CAEA641E17}" srcOrd="1" destOrd="0" presId="urn:microsoft.com/office/officeart/2005/8/layout/hList7"/>
    <dgm:cxn modelId="{983E7956-BE48-43ED-B682-0C8122D3A59B}" type="presOf" srcId="{CB9CFF05-FFE6-4C03-A859-22E35051E2BC}" destId="{C78B722F-02F2-40FB-AF69-A009ECDBC926}" srcOrd="0" destOrd="0" presId="urn:microsoft.com/office/officeart/2005/8/layout/hList7"/>
    <dgm:cxn modelId="{A4FAF988-61FE-4664-B171-5F038CFC187B}" srcId="{19114BC2-E0B5-4993-83CC-0948B373C9B4}" destId="{200BDAE1-E253-424B-9337-F44AA7E9062D}" srcOrd="2" destOrd="0" parTransId="{48AA20A6-0A0A-4FAD-A037-E92AC6A7FF00}" sibTransId="{5D0ED7F3-2FB8-44A8-BF24-DC4A82992CD1}"/>
    <dgm:cxn modelId="{8B71C0CE-1346-4DEC-90DC-565D84A617AD}" type="presOf" srcId="{FE1BB014-9775-4FE7-93CE-F3730B270FBA}" destId="{8FE303C4-F9A7-4E07-A58F-1ABEC086CF9A}" srcOrd="1" destOrd="0" presId="urn:microsoft.com/office/officeart/2005/8/layout/hList7"/>
    <dgm:cxn modelId="{6FEE37D7-F1E0-48C9-8485-D8A59EC936D2}" type="presOf" srcId="{FE1BB014-9775-4FE7-93CE-F3730B270FBA}" destId="{E275F041-CBF7-404E-B14C-64DC1D0FBE0E}" srcOrd="0" destOrd="0" presId="urn:microsoft.com/office/officeart/2005/8/layout/hList7"/>
    <dgm:cxn modelId="{5822B7F9-11DB-44C5-9C4E-5B4526FFA892}" srcId="{19114BC2-E0B5-4993-83CC-0948B373C9B4}" destId="{CB9CFF05-FFE6-4C03-A859-22E35051E2BC}" srcOrd="0" destOrd="0" parTransId="{97A74A55-8738-44C8-8EC8-95668DBF09C0}" sibTransId="{91E9B3F2-4709-411E-A887-C274D7499A98}"/>
    <dgm:cxn modelId="{DF4462FE-92B5-4532-B971-08BADC8E9C93}" type="presOf" srcId="{200BDAE1-E253-424B-9337-F44AA7E9062D}" destId="{231B653D-DECA-479F-8537-22C407B6FA96}" srcOrd="0" destOrd="0" presId="urn:microsoft.com/office/officeart/2005/8/layout/hList7"/>
    <dgm:cxn modelId="{3AAA2D5E-6F5F-48EB-944C-8B7034441A2F}" type="presParOf" srcId="{8F4B71BF-5DCE-4D9D-AB5A-CC11EBB0CB86}" destId="{1932A337-3BCD-420B-A529-FB394FBEB12E}" srcOrd="0" destOrd="0" presId="urn:microsoft.com/office/officeart/2005/8/layout/hList7"/>
    <dgm:cxn modelId="{74FF0FB8-39EF-41AF-866A-11DC1F4C5EEF}" type="presParOf" srcId="{8F4B71BF-5DCE-4D9D-AB5A-CC11EBB0CB86}" destId="{CDBFEC4A-9307-4F23-921D-C1D6A515CEBC}" srcOrd="1" destOrd="0" presId="urn:microsoft.com/office/officeart/2005/8/layout/hList7"/>
    <dgm:cxn modelId="{298F02DC-90BB-4133-B7D6-EE72C64C698A}" type="presParOf" srcId="{CDBFEC4A-9307-4F23-921D-C1D6A515CEBC}" destId="{23CEB1F7-86B8-47FD-8AAF-94B66FBDFDC8}" srcOrd="0" destOrd="0" presId="urn:microsoft.com/office/officeart/2005/8/layout/hList7"/>
    <dgm:cxn modelId="{125F1E5C-0032-4244-8818-29D6A04CB434}" type="presParOf" srcId="{23CEB1F7-86B8-47FD-8AAF-94B66FBDFDC8}" destId="{C78B722F-02F2-40FB-AF69-A009ECDBC926}" srcOrd="0" destOrd="0" presId="urn:microsoft.com/office/officeart/2005/8/layout/hList7"/>
    <dgm:cxn modelId="{55FA1C04-CEB1-4F80-9340-B4ACD72FD9E0}" type="presParOf" srcId="{23CEB1F7-86B8-47FD-8AAF-94B66FBDFDC8}" destId="{82AE2FCA-642A-46D9-B6AF-CECFE24A015B}" srcOrd="1" destOrd="0" presId="urn:microsoft.com/office/officeart/2005/8/layout/hList7"/>
    <dgm:cxn modelId="{8EDD104F-DB17-44D0-B894-B4A594AEF6E4}" type="presParOf" srcId="{23CEB1F7-86B8-47FD-8AAF-94B66FBDFDC8}" destId="{379C0449-69B5-45C9-91BB-5B7E20198512}" srcOrd="2" destOrd="0" presId="urn:microsoft.com/office/officeart/2005/8/layout/hList7"/>
    <dgm:cxn modelId="{842E4886-BD2F-49F5-AB92-32EF2347EFE4}" type="presParOf" srcId="{23CEB1F7-86B8-47FD-8AAF-94B66FBDFDC8}" destId="{FA8B4A46-FCE5-490E-9EFF-ADAA9DF58919}" srcOrd="3" destOrd="0" presId="urn:microsoft.com/office/officeart/2005/8/layout/hList7"/>
    <dgm:cxn modelId="{ACF093BE-1B98-4CD4-A32E-8D93F5D79211}" type="presParOf" srcId="{CDBFEC4A-9307-4F23-921D-C1D6A515CEBC}" destId="{94358345-5599-4C35-9211-3F4982DD81D0}" srcOrd="1" destOrd="0" presId="urn:microsoft.com/office/officeart/2005/8/layout/hList7"/>
    <dgm:cxn modelId="{2FACF695-90E1-4BBD-A624-EAE134AAD094}" type="presParOf" srcId="{CDBFEC4A-9307-4F23-921D-C1D6A515CEBC}" destId="{026432EB-9F1F-46E7-AD4C-F53907C808FC}" srcOrd="2" destOrd="0" presId="urn:microsoft.com/office/officeart/2005/8/layout/hList7"/>
    <dgm:cxn modelId="{53D24A7E-7E4F-4099-9DE4-F3644910C9AE}" type="presParOf" srcId="{026432EB-9F1F-46E7-AD4C-F53907C808FC}" destId="{E275F041-CBF7-404E-B14C-64DC1D0FBE0E}" srcOrd="0" destOrd="0" presId="urn:microsoft.com/office/officeart/2005/8/layout/hList7"/>
    <dgm:cxn modelId="{89666B4E-025D-4909-8BAC-C88703393173}" type="presParOf" srcId="{026432EB-9F1F-46E7-AD4C-F53907C808FC}" destId="{8FE303C4-F9A7-4E07-A58F-1ABEC086CF9A}" srcOrd="1" destOrd="0" presId="urn:microsoft.com/office/officeart/2005/8/layout/hList7"/>
    <dgm:cxn modelId="{21F42F25-6503-4092-B3B5-BCB443F8C81E}" type="presParOf" srcId="{026432EB-9F1F-46E7-AD4C-F53907C808FC}" destId="{3438599D-EA54-4371-8A4C-5FB536BFB31A}" srcOrd="2" destOrd="0" presId="urn:microsoft.com/office/officeart/2005/8/layout/hList7"/>
    <dgm:cxn modelId="{804D71D0-C872-438A-86E5-B8EE4D2EB5C2}" type="presParOf" srcId="{026432EB-9F1F-46E7-AD4C-F53907C808FC}" destId="{1D32B0CD-F1FF-4773-A12D-CBAFC1484369}" srcOrd="3" destOrd="0" presId="urn:microsoft.com/office/officeart/2005/8/layout/hList7"/>
    <dgm:cxn modelId="{9E58D631-09C8-4806-A391-AA3BD0CEB477}" type="presParOf" srcId="{CDBFEC4A-9307-4F23-921D-C1D6A515CEBC}" destId="{4FE69422-0506-473F-92AC-3DA50430E037}" srcOrd="3" destOrd="0" presId="urn:microsoft.com/office/officeart/2005/8/layout/hList7"/>
    <dgm:cxn modelId="{332C607A-42B6-4B4E-8C28-CF61CFEEA7BE}" type="presParOf" srcId="{CDBFEC4A-9307-4F23-921D-C1D6A515CEBC}" destId="{8C5B7A14-DE2E-4608-B33A-261619A93388}" srcOrd="4" destOrd="0" presId="urn:microsoft.com/office/officeart/2005/8/layout/hList7"/>
    <dgm:cxn modelId="{C670B537-034A-4CC9-90EF-631201895067}" type="presParOf" srcId="{8C5B7A14-DE2E-4608-B33A-261619A93388}" destId="{231B653D-DECA-479F-8537-22C407B6FA96}" srcOrd="0" destOrd="0" presId="urn:microsoft.com/office/officeart/2005/8/layout/hList7"/>
    <dgm:cxn modelId="{1909EC3D-5312-49AB-8B45-7F83B0E2568D}" type="presParOf" srcId="{8C5B7A14-DE2E-4608-B33A-261619A93388}" destId="{A2A685BE-2D31-4102-8AD9-31CAEA641E17}" srcOrd="1" destOrd="0" presId="urn:microsoft.com/office/officeart/2005/8/layout/hList7"/>
    <dgm:cxn modelId="{A3658694-6049-45FF-9D13-D865DF22A368}" type="presParOf" srcId="{8C5B7A14-DE2E-4608-B33A-261619A93388}" destId="{6AE44EAA-9E33-4E37-84B4-4EBC703A968B}" srcOrd="2" destOrd="0" presId="urn:microsoft.com/office/officeart/2005/8/layout/hList7"/>
    <dgm:cxn modelId="{12A41596-B79A-41E7-A448-C0818CBF9B24}" type="presParOf" srcId="{8C5B7A14-DE2E-4608-B33A-261619A93388}" destId="{52BBE380-1E28-4341-AD5A-A572A53405B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9BBBE3-43F8-4DDE-81EA-4E6292D048F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C9BF8-ECDC-4D93-BEB2-4D7C7E514FF8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800" dirty="0"/>
            <a:t>Reduced sensitivity to changes in O</a:t>
          </a:r>
          <a:r>
            <a:rPr lang="en-US" sz="1800" baseline="-25000" dirty="0"/>
            <a:t>2 </a:t>
          </a:r>
          <a:r>
            <a:rPr lang="en-US" sz="1800" dirty="0"/>
            <a:t>and CO</a:t>
          </a:r>
          <a:r>
            <a:rPr lang="en-US" sz="1800" baseline="-25000" dirty="0"/>
            <a:t>2  </a:t>
          </a:r>
          <a:r>
            <a:rPr lang="en-US" sz="1800" dirty="0"/>
            <a:t>outside of normal ranges</a:t>
          </a:r>
        </a:p>
      </dgm:t>
    </dgm:pt>
    <dgm:pt modelId="{7DB8CFB8-7EC3-4B54-998B-895301767168}" type="parTrans" cxnId="{A0D42506-7786-41E7-A8AD-A26578829C85}">
      <dgm:prSet/>
      <dgm:spPr/>
      <dgm:t>
        <a:bodyPr/>
        <a:lstStyle/>
        <a:p>
          <a:endParaRPr lang="en-US"/>
        </a:p>
      </dgm:t>
    </dgm:pt>
    <dgm:pt modelId="{D8279A40-7EDD-44F6-95EA-35DBF9FA3944}" type="sibTrans" cxnId="{A0D42506-7786-41E7-A8AD-A26578829C85}">
      <dgm:prSet/>
      <dgm:spPr/>
      <dgm:t>
        <a:bodyPr/>
        <a:lstStyle/>
        <a:p>
          <a:endParaRPr lang="en-US"/>
        </a:p>
      </dgm:t>
    </dgm:pt>
    <dgm:pt modelId="{701F3169-CACD-49A8-9323-3668FF16E7B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/>
            <a:t>Changes in tidal volume and respiratory frequency</a:t>
          </a:r>
        </a:p>
      </dgm:t>
    </dgm:pt>
    <dgm:pt modelId="{CFD5B444-8209-4EB4-8DC1-D32DFED99B48}" type="parTrans" cxnId="{A46C274A-226B-4326-86C4-8F47EEB8A460}">
      <dgm:prSet/>
      <dgm:spPr/>
      <dgm:t>
        <a:bodyPr/>
        <a:lstStyle/>
        <a:p>
          <a:endParaRPr lang="en-US"/>
        </a:p>
      </dgm:t>
    </dgm:pt>
    <dgm:pt modelId="{2F191492-2320-4037-9871-4440661E633D}" type="sibTrans" cxnId="{A46C274A-226B-4326-86C4-8F47EEB8A460}">
      <dgm:prSet/>
      <dgm:spPr/>
      <dgm:t>
        <a:bodyPr/>
        <a:lstStyle/>
        <a:p>
          <a:endParaRPr lang="en-US"/>
        </a:p>
      </dgm:t>
    </dgm:pt>
    <dgm:pt modelId="{CC94A8EF-4001-4F1F-A482-6F353B58A74B}" type="pres">
      <dgm:prSet presAssocID="{AD9BBBE3-43F8-4DDE-81EA-4E6292D048F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0F711EA2-BD59-409C-B46E-EDBDFB5CCE6A}" type="pres">
      <dgm:prSet presAssocID="{AD9BBBE3-43F8-4DDE-81EA-4E6292D048F9}" presName="cycle" presStyleCnt="0"/>
      <dgm:spPr/>
    </dgm:pt>
    <dgm:pt modelId="{293E4269-3295-4079-A07F-FA544D2EB6D1}" type="pres">
      <dgm:prSet presAssocID="{AD9BBBE3-43F8-4DDE-81EA-4E6292D048F9}" presName="centerShape" presStyleCnt="0"/>
      <dgm:spPr/>
    </dgm:pt>
    <dgm:pt modelId="{9DA7DEC3-33D3-4F44-ADC5-19C4D090BFBE}" type="pres">
      <dgm:prSet presAssocID="{AD9BBBE3-43F8-4DDE-81EA-4E6292D048F9}" presName="connSite" presStyleLbl="node1" presStyleIdx="0" presStyleCnt="3"/>
      <dgm:spPr/>
    </dgm:pt>
    <dgm:pt modelId="{D6F8289D-492C-48BD-BB14-243A18E210A3}" type="pres">
      <dgm:prSet presAssocID="{AD9BBBE3-43F8-4DDE-81EA-4E6292D048F9}" presName="visible" presStyleLbl="node1" presStyleIdx="0" presStyleCnt="3" custScaleX="159486" custScaleY="163903"/>
      <dgm:spPr>
        <a:solidFill>
          <a:schemeClr val="accent3"/>
        </a:solidFill>
      </dgm:spPr>
    </dgm:pt>
    <dgm:pt modelId="{A960DAE5-0426-453C-8760-7ED7F8973D29}" type="pres">
      <dgm:prSet presAssocID="{7DB8CFB8-7EC3-4B54-998B-895301767168}" presName="Name25" presStyleLbl="parChTrans1D1" presStyleIdx="0" presStyleCnt="2"/>
      <dgm:spPr/>
    </dgm:pt>
    <dgm:pt modelId="{51A80C86-5DBC-400C-9929-FC2B27BC8B2B}" type="pres">
      <dgm:prSet presAssocID="{4DFC9BF8-ECDC-4D93-BEB2-4D7C7E514FF8}" presName="node" presStyleCnt="0"/>
      <dgm:spPr/>
    </dgm:pt>
    <dgm:pt modelId="{56498083-E7B8-4810-AFB9-F3A13AAC59D8}" type="pres">
      <dgm:prSet presAssocID="{4DFC9BF8-ECDC-4D93-BEB2-4D7C7E514FF8}" presName="parentNode" presStyleLbl="node1" presStyleIdx="1" presStyleCnt="3" custScaleX="211922" custScaleY="179987" custLinFactX="29121" custLinFactNeighborX="100000" custLinFactNeighborY="-3143">
        <dgm:presLayoutVars>
          <dgm:chMax val="1"/>
          <dgm:bulletEnabled val="1"/>
        </dgm:presLayoutVars>
      </dgm:prSet>
      <dgm:spPr/>
    </dgm:pt>
    <dgm:pt modelId="{C5B939C7-EB05-472F-82BC-BF5CA27EE0CC}" type="pres">
      <dgm:prSet presAssocID="{4DFC9BF8-ECDC-4D93-BEB2-4D7C7E514FF8}" presName="childNode" presStyleLbl="revTx" presStyleIdx="0" presStyleCnt="0">
        <dgm:presLayoutVars>
          <dgm:bulletEnabled val="1"/>
        </dgm:presLayoutVars>
      </dgm:prSet>
      <dgm:spPr/>
    </dgm:pt>
    <dgm:pt modelId="{C6628084-9B26-4010-A12F-1EFB53E933B5}" type="pres">
      <dgm:prSet presAssocID="{CFD5B444-8209-4EB4-8DC1-D32DFED99B48}" presName="Name25" presStyleLbl="parChTrans1D1" presStyleIdx="1" presStyleCnt="2"/>
      <dgm:spPr/>
    </dgm:pt>
    <dgm:pt modelId="{C65B30FF-A7F9-4CBA-AFDE-2D1996E9C4A9}" type="pres">
      <dgm:prSet presAssocID="{701F3169-CACD-49A8-9323-3668FF16E7BF}" presName="node" presStyleCnt="0"/>
      <dgm:spPr/>
    </dgm:pt>
    <dgm:pt modelId="{7669E36D-3E92-4D29-8D43-871A2B0F588F}" type="pres">
      <dgm:prSet presAssocID="{701F3169-CACD-49A8-9323-3668FF16E7BF}" presName="parentNode" presStyleLbl="node1" presStyleIdx="2" presStyleCnt="3" custScaleX="214788" custScaleY="174841" custLinFactX="28046" custLinFactNeighborX="100000" custLinFactNeighborY="1286">
        <dgm:presLayoutVars>
          <dgm:chMax val="1"/>
          <dgm:bulletEnabled val="1"/>
        </dgm:presLayoutVars>
      </dgm:prSet>
      <dgm:spPr/>
    </dgm:pt>
    <dgm:pt modelId="{CB30B804-56EB-4D35-949C-924FDAEE68CB}" type="pres">
      <dgm:prSet presAssocID="{701F3169-CACD-49A8-9323-3668FF16E7B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0D42506-7786-41E7-A8AD-A26578829C85}" srcId="{AD9BBBE3-43F8-4DDE-81EA-4E6292D048F9}" destId="{4DFC9BF8-ECDC-4D93-BEB2-4D7C7E514FF8}" srcOrd="0" destOrd="0" parTransId="{7DB8CFB8-7EC3-4B54-998B-895301767168}" sibTransId="{D8279A40-7EDD-44F6-95EA-35DBF9FA3944}"/>
    <dgm:cxn modelId="{CA94ED30-81BF-4D2D-9BA6-84A9C0817F0A}" type="presOf" srcId="{701F3169-CACD-49A8-9323-3668FF16E7BF}" destId="{7669E36D-3E92-4D29-8D43-871A2B0F588F}" srcOrd="0" destOrd="0" presId="urn:microsoft.com/office/officeart/2005/8/layout/radial2"/>
    <dgm:cxn modelId="{52D2985F-CED5-4F8C-A2E2-F62792BCC7DF}" type="presOf" srcId="{4DFC9BF8-ECDC-4D93-BEB2-4D7C7E514FF8}" destId="{56498083-E7B8-4810-AFB9-F3A13AAC59D8}" srcOrd="0" destOrd="0" presId="urn:microsoft.com/office/officeart/2005/8/layout/radial2"/>
    <dgm:cxn modelId="{A46C274A-226B-4326-86C4-8F47EEB8A460}" srcId="{AD9BBBE3-43F8-4DDE-81EA-4E6292D048F9}" destId="{701F3169-CACD-49A8-9323-3668FF16E7BF}" srcOrd="1" destOrd="0" parTransId="{CFD5B444-8209-4EB4-8DC1-D32DFED99B48}" sibTransId="{2F191492-2320-4037-9871-4440661E633D}"/>
    <dgm:cxn modelId="{91C3029B-D561-4FAF-BED9-52CD430DE115}" type="presOf" srcId="{CFD5B444-8209-4EB4-8DC1-D32DFED99B48}" destId="{C6628084-9B26-4010-A12F-1EFB53E933B5}" srcOrd="0" destOrd="0" presId="urn:microsoft.com/office/officeart/2005/8/layout/radial2"/>
    <dgm:cxn modelId="{F6F901C9-25E2-4D29-B4D4-EB118FB76375}" type="presOf" srcId="{7DB8CFB8-7EC3-4B54-998B-895301767168}" destId="{A960DAE5-0426-453C-8760-7ED7F8973D29}" srcOrd="0" destOrd="0" presId="urn:microsoft.com/office/officeart/2005/8/layout/radial2"/>
    <dgm:cxn modelId="{24BDF7E1-58BA-4B07-8387-E87B2A5D14BC}" type="presOf" srcId="{AD9BBBE3-43F8-4DDE-81EA-4E6292D048F9}" destId="{CC94A8EF-4001-4F1F-A482-6F353B58A74B}" srcOrd="0" destOrd="0" presId="urn:microsoft.com/office/officeart/2005/8/layout/radial2"/>
    <dgm:cxn modelId="{98BC6858-18A8-4D48-B3F2-668F9C957537}" type="presParOf" srcId="{CC94A8EF-4001-4F1F-A482-6F353B58A74B}" destId="{0F711EA2-BD59-409C-B46E-EDBDFB5CCE6A}" srcOrd="0" destOrd="0" presId="urn:microsoft.com/office/officeart/2005/8/layout/radial2"/>
    <dgm:cxn modelId="{C018ACE4-9C3F-40A5-9051-2D8120F5FD58}" type="presParOf" srcId="{0F711EA2-BD59-409C-B46E-EDBDFB5CCE6A}" destId="{293E4269-3295-4079-A07F-FA544D2EB6D1}" srcOrd="0" destOrd="0" presId="urn:microsoft.com/office/officeart/2005/8/layout/radial2"/>
    <dgm:cxn modelId="{26F17F5E-7900-4509-868E-22B09B5BBE03}" type="presParOf" srcId="{293E4269-3295-4079-A07F-FA544D2EB6D1}" destId="{9DA7DEC3-33D3-4F44-ADC5-19C4D090BFBE}" srcOrd="0" destOrd="0" presId="urn:microsoft.com/office/officeart/2005/8/layout/radial2"/>
    <dgm:cxn modelId="{5634147F-C846-45BB-8B5B-EC929BCF1B8E}" type="presParOf" srcId="{293E4269-3295-4079-A07F-FA544D2EB6D1}" destId="{D6F8289D-492C-48BD-BB14-243A18E210A3}" srcOrd="1" destOrd="0" presId="urn:microsoft.com/office/officeart/2005/8/layout/radial2"/>
    <dgm:cxn modelId="{DC15382A-2E76-4C2F-AC8B-90DB0193F291}" type="presParOf" srcId="{0F711EA2-BD59-409C-B46E-EDBDFB5CCE6A}" destId="{A960DAE5-0426-453C-8760-7ED7F8973D29}" srcOrd="1" destOrd="0" presId="urn:microsoft.com/office/officeart/2005/8/layout/radial2"/>
    <dgm:cxn modelId="{0B6CD631-B6BD-4142-A81D-CC131189A4BF}" type="presParOf" srcId="{0F711EA2-BD59-409C-B46E-EDBDFB5CCE6A}" destId="{51A80C86-5DBC-400C-9929-FC2B27BC8B2B}" srcOrd="2" destOrd="0" presId="urn:microsoft.com/office/officeart/2005/8/layout/radial2"/>
    <dgm:cxn modelId="{D1DA646F-9609-4877-8C7A-1A6E5237A16D}" type="presParOf" srcId="{51A80C86-5DBC-400C-9929-FC2B27BC8B2B}" destId="{56498083-E7B8-4810-AFB9-F3A13AAC59D8}" srcOrd="0" destOrd="0" presId="urn:microsoft.com/office/officeart/2005/8/layout/radial2"/>
    <dgm:cxn modelId="{3889544B-2100-4115-92BE-B75F8BD5CACD}" type="presParOf" srcId="{51A80C86-5DBC-400C-9929-FC2B27BC8B2B}" destId="{C5B939C7-EB05-472F-82BC-BF5CA27EE0CC}" srcOrd="1" destOrd="0" presId="urn:microsoft.com/office/officeart/2005/8/layout/radial2"/>
    <dgm:cxn modelId="{61DE16A4-40CA-4619-BDAF-3ECF417C711E}" type="presParOf" srcId="{0F711EA2-BD59-409C-B46E-EDBDFB5CCE6A}" destId="{C6628084-9B26-4010-A12F-1EFB53E933B5}" srcOrd="3" destOrd="0" presId="urn:microsoft.com/office/officeart/2005/8/layout/radial2"/>
    <dgm:cxn modelId="{F0F77E00-C363-4932-86BC-B2E829CB3140}" type="presParOf" srcId="{0F711EA2-BD59-409C-B46E-EDBDFB5CCE6A}" destId="{C65B30FF-A7F9-4CBA-AFDE-2D1996E9C4A9}" srcOrd="4" destOrd="0" presId="urn:microsoft.com/office/officeart/2005/8/layout/radial2"/>
    <dgm:cxn modelId="{933C9E97-E6FD-4D57-9F16-BC4CBEE6AC94}" type="presParOf" srcId="{C65B30FF-A7F9-4CBA-AFDE-2D1996E9C4A9}" destId="{7669E36D-3E92-4D29-8D43-871A2B0F588F}" srcOrd="0" destOrd="0" presId="urn:microsoft.com/office/officeart/2005/8/layout/radial2"/>
    <dgm:cxn modelId="{FCAFE6F5-AA52-4D81-ABF4-31CABC980245}" type="presParOf" srcId="{C65B30FF-A7F9-4CBA-AFDE-2D1996E9C4A9}" destId="{CB30B804-56EB-4D35-949C-924FDAEE68C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EB6B4C-F5BF-4CE1-9F2B-B950C97D8A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3A4D24-FCC5-44A1-A938-B8C4C0D5A7DA}">
      <dgm:prSet custT="1"/>
      <dgm:spPr>
        <a:solidFill>
          <a:schemeClr val="accent6"/>
        </a:solidFill>
      </dgm:spPr>
      <dgm:t>
        <a:bodyPr/>
        <a:lstStyle/>
        <a:p>
          <a:pPr algn="ctr"/>
          <a:r>
            <a:rPr lang="en-US" sz="2400" dirty="0"/>
            <a:t>An acute condition due to excess intake of opioids</a:t>
          </a:r>
        </a:p>
      </dgm:t>
    </dgm:pt>
    <dgm:pt modelId="{2035AA13-8877-46B9-A5EA-32EE624867AD}" type="parTrans" cxnId="{E32E5521-575E-4E33-9404-40981606F85B}">
      <dgm:prSet/>
      <dgm:spPr/>
      <dgm:t>
        <a:bodyPr/>
        <a:lstStyle/>
        <a:p>
          <a:endParaRPr lang="en-US"/>
        </a:p>
      </dgm:t>
    </dgm:pt>
    <dgm:pt modelId="{F5090E84-334F-4BEB-975A-435473F49A6A}" type="sibTrans" cxnId="{E32E5521-575E-4E33-9404-40981606F85B}">
      <dgm:prSet/>
      <dgm:spPr/>
      <dgm:t>
        <a:bodyPr/>
        <a:lstStyle/>
        <a:p>
          <a:endParaRPr lang="en-US"/>
        </a:p>
      </dgm:t>
    </dgm:pt>
    <dgm:pt modelId="{4FCF29AF-96CD-4596-881D-2BCD16A8B07B}">
      <dgm:prSet custT="1"/>
      <dgm:spPr>
        <a:solidFill>
          <a:schemeClr val="accent4"/>
        </a:solidFill>
      </dgm:spPr>
      <dgm:t>
        <a:bodyPr/>
        <a:lstStyle/>
        <a:p>
          <a:r>
            <a:rPr lang="en-US" sz="2400" dirty="0"/>
            <a:t>Overdose death usually occurs over 1 to 3 hours</a:t>
          </a:r>
        </a:p>
      </dgm:t>
    </dgm:pt>
    <dgm:pt modelId="{54BCC6FC-02BF-4BAF-A973-33952B84A58A}" type="parTrans" cxnId="{A9FEFAEF-8E81-4305-A8DF-A214ACB36B59}">
      <dgm:prSet/>
      <dgm:spPr/>
      <dgm:t>
        <a:bodyPr/>
        <a:lstStyle/>
        <a:p>
          <a:endParaRPr lang="en-US"/>
        </a:p>
      </dgm:t>
    </dgm:pt>
    <dgm:pt modelId="{6A76FD31-906D-4AB9-ABC5-BB5AEFEE87B0}" type="sibTrans" cxnId="{A9FEFAEF-8E81-4305-A8DF-A214ACB36B59}">
      <dgm:prSet/>
      <dgm:spPr/>
      <dgm:t>
        <a:bodyPr/>
        <a:lstStyle/>
        <a:p>
          <a:endParaRPr lang="en-US"/>
        </a:p>
      </dgm:t>
    </dgm:pt>
    <dgm:pt modelId="{6B51F2E8-F546-4B84-92A6-4B5155A4C2CB}" type="pres">
      <dgm:prSet presAssocID="{84EB6B4C-F5BF-4CE1-9F2B-B950C97D8A44}" presName="linear" presStyleCnt="0">
        <dgm:presLayoutVars>
          <dgm:animLvl val="lvl"/>
          <dgm:resizeHandles val="exact"/>
        </dgm:presLayoutVars>
      </dgm:prSet>
      <dgm:spPr/>
    </dgm:pt>
    <dgm:pt modelId="{5462DB59-A04C-448C-8C5A-A66AC37098A4}" type="pres">
      <dgm:prSet presAssocID="{703A4D24-FCC5-44A1-A938-B8C4C0D5A7DA}" presName="parentText" presStyleLbl="node1" presStyleIdx="0" presStyleCnt="2" custLinFactY="-16782" custLinFactNeighborY="-100000">
        <dgm:presLayoutVars>
          <dgm:chMax val="0"/>
          <dgm:bulletEnabled val="1"/>
        </dgm:presLayoutVars>
      </dgm:prSet>
      <dgm:spPr/>
    </dgm:pt>
    <dgm:pt modelId="{A3C55AAA-953A-49F3-A3E1-32D07CEBC29A}" type="pres">
      <dgm:prSet presAssocID="{F5090E84-334F-4BEB-975A-435473F49A6A}" presName="spacer" presStyleCnt="0"/>
      <dgm:spPr/>
    </dgm:pt>
    <dgm:pt modelId="{04624F7B-F0B2-403F-A1BA-9BDE203802A6}" type="pres">
      <dgm:prSet presAssocID="{4FCF29AF-96CD-4596-881D-2BCD16A8B07B}" presName="parentText" presStyleLbl="node1" presStyleIdx="1" presStyleCnt="2" custLinFactNeighborY="17847">
        <dgm:presLayoutVars>
          <dgm:chMax val="0"/>
          <dgm:bulletEnabled val="1"/>
        </dgm:presLayoutVars>
      </dgm:prSet>
      <dgm:spPr/>
    </dgm:pt>
  </dgm:ptLst>
  <dgm:cxnLst>
    <dgm:cxn modelId="{E32E5521-575E-4E33-9404-40981606F85B}" srcId="{84EB6B4C-F5BF-4CE1-9F2B-B950C97D8A44}" destId="{703A4D24-FCC5-44A1-A938-B8C4C0D5A7DA}" srcOrd="0" destOrd="0" parTransId="{2035AA13-8877-46B9-A5EA-32EE624867AD}" sibTransId="{F5090E84-334F-4BEB-975A-435473F49A6A}"/>
    <dgm:cxn modelId="{11552225-ADDB-498B-A144-EC0017337871}" type="presOf" srcId="{84EB6B4C-F5BF-4CE1-9F2B-B950C97D8A44}" destId="{6B51F2E8-F546-4B84-92A6-4B5155A4C2CB}" srcOrd="0" destOrd="0" presId="urn:microsoft.com/office/officeart/2005/8/layout/vList2"/>
    <dgm:cxn modelId="{17E6F628-8950-4626-881A-3E9F56FAFBBF}" type="presOf" srcId="{4FCF29AF-96CD-4596-881D-2BCD16A8B07B}" destId="{04624F7B-F0B2-403F-A1BA-9BDE203802A6}" srcOrd="0" destOrd="0" presId="urn:microsoft.com/office/officeart/2005/8/layout/vList2"/>
    <dgm:cxn modelId="{87621270-7CD5-4D1D-8128-E5FE0EA097A8}" type="presOf" srcId="{703A4D24-FCC5-44A1-A938-B8C4C0D5A7DA}" destId="{5462DB59-A04C-448C-8C5A-A66AC37098A4}" srcOrd="0" destOrd="0" presId="urn:microsoft.com/office/officeart/2005/8/layout/vList2"/>
    <dgm:cxn modelId="{A9FEFAEF-8E81-4305-A8DF-A214ACB36B59}" srcId="{84EB6B4C-F5BF-4CE1-9F2B-B950C97D8A44}" destId="{4FCF29AF-96CD-4596-881D-2BCD16A8B07B}" srcOrd="1" destOrd="0" parTransId="{54BCC6FC-02BF-4BAF-A973-33952B84A58A}" sibTransId="{6A76FD31-906D-4AB9-ABC5-BB5AEFEE87B0}"/>
    <dgm:cxn modelId="{6EE9E5B2-85CB-4B7C-BC0F-3A1649E03076}" type="presParOf" srcId="{6B51F2E8-F546-4B84-92A6-4B5155A4C2CB}" destId="{5462DB59-A04C-448C-8C5A-A66AC37098A4}" srcOrd="0" destOrd="0" presId="urn:microsoft.com/office/officeart/2005/8/layout/vList2"/>
    <dgm:cxn modelId="{7113970F-5C65-4F11-95DF-57C4AF16B46F}" type="presParOf" srcId="{6B51F2E8-F546-4B84-92A6-4B5155A4C2CB}" destId="{A3C55AAA-953A-49F3-A3E1-32D07CEBC29A}" srcOrd="1" destOrd="0" presId="urn:microsoft.com/office/officeart/2005/8/layout/vList2"/>
    <dgm:cxn modelId="{4B0E4C0B-1282-4645-98C9-402667FA6F17}" type="presParOf" srcId="{6B51F2E8-F546-4B84-92A6-4B5155A4C2CB}" destId="{04624F7B-F0B2-403F-A1BA-9BDE203802A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2089E6-46E7-4481-9D79-B5E0EEEDFA8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C65EAFE-3B8E-4D6F-A491-DBEB257289FB}">
      <dgm:prSet phldrT="[Text]"/>
      <dgm:spPr/>
      <dgm:t>
        <a:bodyPr/>
        <a:lstStyle/>
        <a:p>
          <a:r>
            <a:rPr lang="en-US" dirty="0"/>
            <a:t>Acute respiratory failure</a:t>
          </a:r>
        </a:p>
      </dgm:t>
    </dgm:pt>
    <dgm:pt modelId="{2D3341C4-A0E6-483A-BC43-367FE81621B7}" type="parTrans" cxnId="{1867B6A9-04DB-4795-86AE-E06A353F9947}">
      <dgm:prSet/>
      <dgm:spPr/>
      <dgm:t>
        <a:bodyPr/>
        <a:lstStyle/>
        <a:p>
          <a:endParaRPr lang="en-US"/>
        </a:p>
      </dgm:t>
    </dgm:pt>
    <dgm:pt modelId="{70088992-9A28-493A-BBB1-B9D4C4AF2C8C}" type="sibTrans" cxnId="{1867B6A9-04DB-4795-86AE-E06A353F9947}">
      <dgm:prSet/>
      <dgm:spPr/>
      <dgm:t>
        <a:bodyPr/>
        <a:lstStyle/>
        <a:p>
          <a:endParaRPr lang="en-US"/>
        </a:p>
      </dgm:t>
    </dgm:pt>
    <dgm:pt modelId="{AA4DFFF6-AF7F-4674-A55A-801B36DC990C}">
      <dgm:prSet phldrT="[Text]"/>
      <dgm:spPr/>
      <dgm:t>
        <a:bodyPr/>
        <a:lstStyle/>
        <a:p>
          <a:r>
            <a:rPr lang="en-US" dirty="0"/>
            <a:t>Hypoventilation</a:t>
          </a:r>
        </a:p>
      </dgm:t>
    </dgm:pt>
    <dgm:pt modelId="{F399291F-8433-4082-A9EC-0E89B410A4FA}" type="parTrans" cxnId="{957E762C-1D26-48D4-9396-E05CBF1DDC82}">
      <dgm:prSet/>
      <dgm:spPr/>
      <dgm:t>
        <a:bodyPr/>
        <a:lstStyle/>
        <a:p>
          <a:endParaRPr lang="en-US"/>
        </a:p>
      </dgm:t>
    </dgm:pt>
    <dgm:pt modelId="{ADC65D4F-B183-4D4B-A2F9-A61123056688}" type="sibTrans" cxnId="{957E762C-1D26-48D4-9396-E05CBF1DDC82}">
      <dgm:prSet/>
      <dgm:spPr/>
      <dgm:t>
        <a:bodyPr/>
        <a:lstStyle/>
        <a:p>
          <a:endParaRPr lang="en-US"/>
        </a:p>
      </dgm:t>
    </dgm:pt>
    <dgm:pt modelId="{9CB672FA-CCFB-4B65-8744-54163CA51571}">
      <dgm:prSet phldrT="[Text]"/>
      <dgm:spPr/>
      <dgm:t>
        <a:bodyPr/>
        <a:lstStyle/>
        <a:p>
          <a:r>
            <a:rPr lang="en-US" dirty="0"/>
            <a:t>Increased CO</a:t>
          </a:r>
          <a:r>
            <a:rPr lang="en-US" baseline="-25000" dirty="0"/>
            <a:t>2</a:t>
          </a:r>
          <a:r>
            <a:rPr lang="en-US" dirty="0"/>
            <a:t> </a:t>
          </a:r>
        </a:p>
      </dgm:t>
    </dgm:pt>
    <dgm:pt modelId="{6D8EEEBC-E04E-48F2-8763-307B5837CC6C}" type="parTrans" cxnId="{B8E3308C-3B41-4D93-8623-2622EA547423}">
      <dgm:prSet/>
      <dgm:spPr/>
      <dgm:t>
        <a:bodyPr/>
        <a:lstStyle/>
        <a:p>
          <a:endParaRPr lang="en-US"/>
        </a:p>
      </dgm:t>
    </dgm:pt>
    <dgm:pt modelId="{E72D549B-5232-4119-A677-63EE924F7851}" type="sibTrans" cxnId="{B8E3308C-3B41-4D93-8623-2622EA547423}">
      <dgm:prSet/>
      <dgm:spPr/>
      <dgm:t>
        <a:bodyPr/>
        <a:lstStyle/>
        <a:p>
          <a:endParaRPr lang="en-US"/>
        </a:p>
      </dgm:t>
    </dgm:pt>
    <dgm:pt modelId="{D6BE9B70-33CD-4E93-8B72-3B0C772B7BBF}">
      <dgm:prSet/>
      <dgm:spPr/>
      <dgm:t>
        <a:bodyPr/>
        <a:lstStyle/>
        <a:p>
          <a:r>
            <a:rPr lang="en-US" dirty="0"/>
            <a:t>Decreased Oxygen</a:t>
          </a:r>
        </a:p>
      </dgm:t>
    </dgm:pt>
    <dgm:pt modelId="{74C3A273-E48D-4518-8648-915525BCDEFD}" type="parTrans" cxnId="{3DCF27DA-3A84-49C6-85E5-CD6A4D37EDBA}">
      <dgm:prSet/>
      <dgm:spPr/>
      <dgm:t>
        <a:bodyPr/>
        <a:lstStyle/>
        <a:p>
          <a:endParaRPr lang="en-US"/>
        </a:p>
      </dgm:t>
    </dgm:pt>
    <dgm:pt modelId="{EA2B4D8E-BBB7-41F6-B055-5BD44CA49E5A}" type="sibTrans" cxnId="{3DCF27DA-3A84-49C6-85E5-CD6A4D37EDBA}">
      <dgm:prSet/>
      <dgm:spPr/>
      <dgm:t>
        <a:bodyPr/>
        <a:lstStyle/>
        <a:p>
          <a:endParaRPr lang="en-US"/>
        </a:p>
      </dgm:t>
    </dgm:pt>
    <dgm:pt modelId="{77E09DA8-47A4-45A0-8087-34CAB3145D04}" type="pres">
      <dgm:prSet presAssocID="{302089E6-46E7-4481-9D79-B5E0EEEDFA89}" presName="compositeShape" presStyleCnt="0">
        <dgm:presLayoutVars>
          <dgm:dir/>
          <dgm:resizeHandles/>
        </dgm:presLayoutVars>
      </dgm:prSet>
      <dgm:spPr/>
    </dgm:pt>
    <dgm:pt modelId="{1D6918A0-5F2A-4080-B6DF-85BF0DF4471F}" type="pres">
      <dgm:prSet presAssocID="{302089E6-46E7-4481-9D79-B5E0EEEDFA89}" presName="pyramid" presStyleLbl="node1" presStyleIdx="0" presStyleCnt="1"/>
      <dgm:spPr>
        <a:solidFill>
          <a:schemeClr val="tx2"/>
        </a:solidFill>
      </dgm:spPr>
    </dgm:pt>
    <dgm:pt modelId="{D5D2EFF9-3E84-4320-9317-347E54B8A385}" type="pres">
      <dgm:prSet presAssocID="{302089E6-46E7-4481-9D79-B5E0EEEDFA89}" presName="theList" presStyleCnt="0"/>
      <dgm:spPr/>
    </dgm:pt>
    <dgm:pt modelId="{B01D342F-761B-4713-A0FD-0A5821AC1363}" type="pres">
      <dgm:prSet presAssocID="{7C65EAFE-3B8E-4D6F-A491-DBEB257289FB}" presName="aNode" presStyleLbl="fgAcc1" presStyleIdx="0" presStyleCnt="4">
        <dgm:presLayoutVars>
          <dgm:bulletEnabled val="1"/>
        </dgm:presLayoutVars>
      </dgm:prSet>
      <dgm:spPr/>
    </dgm:pt>
    <dgm:pt modelId="{961263B7-9C29-4D72-ABC2-F9DADE66F6BF}" type="pres">
      <dgm:prSet presAssocID="{7C65EAFE-3B8E-4D6F-A491-DBEB257289FB}" presName="aSpace" presStyleCnt="0"/>
      <dgm:spPr/>
    </dgm:pt>
    <dgm:pt modelId="{94203BFB-2BD5-44C8-881E-84E19533BA12}" type="pres">
      <dgm:prSet presAssocID="{AA4DFFF6-AF7F-4674-A55A-801B36DC990C}" presName="aNode" presStyleLbl="fgAcc1" presStyleIdx="1" presStyleCnt="4">
        <dgm:presLayoutVars>
          <dgm:bulletEnabled val="1"/>
        </dgm:presLayoutVars>
      </dgm:prSet>
      <dgm:spPr/>
    </dgm:pt>
    <dgm:pt modelId="{AFFEFA75-8F25-4037-A50E-4A4A12272025}" type="pres">
      <dgm:prSet presAssocID="{AA4DFFF6-AF7F-4674-A55A-801B36DC990C}" presName="aSpace" presStyleCnt="0"/>
      <dgm:spPr/>
    </dgm:pt>
    <dgm:pt modelId="{A9788D7C-CC5D-475A-AE7A-F18144907E0B}" type="pres">
      <dgm:prSet presAssocID="{9CB672FA-CCFB-4B65-8744-54163CA51571}" presName="aNode" presStyleLbl="fgAcc1" presStyleIdx="2" presStyleCnt="4">
        <dgm:presLayoutVars>
          <dgm:bulletEnabled val="1"/>
        </dgm:presLayoutVars>
      </dgm:prSet>
      <dgm:spPr/>
    </dgm:pt>
    <dgm:pt modelId="{DF2DCFF0-4CF1-44B3-9A89-92B5B7307F77}" type="pres">
      <dgm:prSet presAssocID="{9CB672FA-CCFB-4B65-8744-54163CA51571}" presName="aSpace" presStyleCnt="0"/>
      <dgm:spPr/>
    </dgm:pt>
    <dgm:pt modelId="{E270BCFA-2007-41A1-A695-320C504C04B6}" type="pres">
      <dgm:prSet presAssocID="{D6BE9B70-33CD-4E93-8B72-3B0C772B7BBF}" presName="aNode" presStyleLbl="fgAcc1" presStyleIdx="3" presStyleCnt="4">
        <dgm:presLayoutVars>
          <dgm:bulletEnabled val="1"/>
        </dgm:presLayoutVars>
      </dgm:prSet>
      <dgm:spPr/>
    </dgm:pt>
    <dgm:pt modelId="{161FB933-EA0D-4544-9328-2D042E3926C0}" type="pres">
      <dgm:prSet presAssocID="{D6BE9B70-33CD-4E93-8B72-3B0C772B7BBF}" presName="aSpace" presStyleCnt="0"/>
      <dgm:spPr/>
    </dgm:pt>
  </dgm:ptLst>
  <dgm:cxnLst>
    <dgm:cxn modelId="{01B8FB0A-729A-4FDD-94F1-48A833E43733}" type="presOf" srcId="{D6BE9B70-33CD-4E93-8B72-3B0C772B7BBF}" destId="{E270BCFA-2007-41A1-A695-320C504C04B6}" srcOrd="0" destOrd="0" presId="urn:microsoft.com/office/officeart/2005/8/layout/pyramid2"/>
    <dgm:cxn modelId="{957E762C-1D26-48D4-9396-E05CBF1DDC82}" srcId="{302089E6-46E7-4481-9D79-B5E0EEEDFA89}" destId="{AA4DFFF6-AF7F-4674-A55A-801B36DC990C}" srcOrd="1" destOrd="0" parTransId="{F399291F-8433-4082-A9EC-0E89B410A4FA}" sibTransId="{ADC65D4F-B183-4D4B-A2F9-A61123056688}"/>
    <dgm:cxn modelId="{D9374047-C47C-4A44-8B31-BC0F89D54EBB}" type="presOf" srcId="{7C65EAFE-3B8E-4D6F-A491-DBEB257289FB}" destId="{B01D342F-761B-4713-A0FD-0A5821AC1363}" srcOrd="0" destOrd="0" presId="urn:microsoft.com/office/officeart/2005/8/layout/pyramid2"/>
    <dgm:cxn modelId="{B8E3308C-3B41-4D93-8623-2622EA547423}" srcId="{302089E6-46E7-4481-9D79-B5E0EEEDFA89}" destId="{9CB672FA-CCFB-4B65-8744-54163CA51571}" srcOrd="2" destOrd="0" parTransId="{6D8EEEBC-E04E-48F2-8763-307B5837CC6C}" sibTransId="{E72D549B-5232-4119-A677-63EE924F7851}"/>
    <dgm:cxn modelId="{1867B6A9-04DB-4795-86AE-E06A353F9947}" srcId="{302089E6-46E7-4481-9D79-B5E0EEEDFA89}" destId="{7C65EAFE-3B8E-4D6F-A491-DBEB257289FB}" srcOrd="0" destOrd="0" parTransId="{2D3341C4-A0E6-483A-BC43-367FE81621B7}" sibTransId="{70088992-9A28-493A-BBB1-B9D4C4AF2C8C}"/>
    <dgm:cxn modelId="{730E46B4-0C38-4CDD-8B29-A8ADABE89465}" type="presOf" srcId="{302089E6-46E7-4481-9D79-B5E0EEEDFA89}" destId="{77E09DA8-47A4-45A0-8087-34CAB3145D04}" srcOrd="0" destOrd="0" presId="urn:microsoft.com/office/officeart/2005/8/layout/pyramid2"/>
    <dgm:cxn modelId="{3DCF27DA-3A84-49C6-85E5-CD6A4D37EDBA}" srcId="{302089E6-46E7-4481-9D79-B5E0EEEDFA89}" destId="{D6BE9B70-33CD-4E93-8B72-3B0C772B7BBF}" srcOrd="3" destOrd="0" parTransId="{74C3A273-E48D-4518-8648-915525BCDEFD}" sibTransId="{EA2B4D8E-BBB7-41F6-B055-5BD44CA49E5A}"/>
    <dgm:cxn modelId="{5945B0E6-D669-4FEB-B0B3-7A557726021F}" type="presOf" srcId="{9CB672FA-CCFB-4B65-8744-54163CA51571}" destId="{A9788D7C-CC5D-475A-AE7A-F18144907E0B}" srcOrd="0" destOrd="0" presId="urn:microsoft.com/office/officeart/2005/8/layout/pyramid2"/>
    <dgm:cxn modelId="{86B2D5ED-AAB7-4049-8A90-F28D02F56AA4}" type="presOf" srcId="{AA4DFFF6-AF7F-4674-A55A-801B36DC990C}" destId="{94203BFB-2BD5-44C8-881E-84E19533BA12}" srcOrd="0" destOrd="0" presId="urn:microsoft.com/office/officeart/2005/8/layout/pyramid2"/>
    <dgm:cxn modelId="{1DB2F8EE-8A2F-45C4-B65A-08A267C6AC5A}" type="presParOf" srcId="{77E09DA8-47A4-45A0-8087-34CAB3145D04}" destId="{1D6918A0-5F2A-4080-B6DF-85BF0DF4471F}" srcOrd="0" destOrd="0" presId="urn:microsoft.com/office/officeart/2005/8/layout/pyramid2"/>
    <dgm:cxn modelId="{AB162FBC-3320-4323-B681-888C6A822B2C}" type="presParOf" srcId="{77E09DA8-47A4-45A0-8087-34CAB3145D04}" destId="{D5D2EFF9-3E84-4320-9317-347E54B8A385}" srcOrd="1" destOrd="0" presId="urn:microsoft.com/office/officeart/2005/8/layout/pyramid2"/>
    <dgm:cxn modelId="{C4841D68-BA4B-49A3-906A-399B979F7E4A}" type="presParOf" srcId="{D5D2EFF9-3E84-4320-9317-347E54B8A385}" destId="{B01D342F-761B-4713-A0FD-0A5821AC1363}" srcOrd="0" destOrd="0" presId="urn:microsoft.com/office/officeart/2005/8/layout/pyramid2"/>
    <dgm:cxn modelId="{6868CA05-FB1E-43CA-99B9-F7EE42E1820F}" type="presParOf" srcId="{D5D2EFF9-3E84-4320-9317-347E54B8A385}" destId="{961263B7-9C29-4D72-ABC2-F9DADE66F6BF}" srcOrd="1" destOrd="0" presId="urn:microsoft.com/office/officeart/2005/8/layout/pyramid2"/>
    <dgm:cxn modelId="{714BF072-D8EF-4731-9E02-D029EEB23179}" type="presParOf" srcId="{D5D2EFF9-3E84-4320-9317-347E54B8A385}" destId="{94203BFB-2BD5-44C8-881E-84E19533BA12}" srcOrd="2" destOrd="0" presId="urn:microsoft.com/office/officeart/2005/8/layout/pyramid2"/>
    <dgm:cxn modelId="{37D66769-B9ED-43E0-AF21-725EC13EA138}" type="presParOf" srcId="{D5D2EFF9-3E84-4320-9317-347E54B8A385}" destId="{AFFEFA75-8F25-4037-A50E-4A4A12272025}" srcOrd="3" destOrd="0" presId="urn:microsoft.com/office/officeart/2005/8/layout/pyramid2"/>
    <dgm:cxn modelId="{601BCA9A-0B6E-40BA-AF94-AF86A3E66172}" type="presParOf" srcId="{D5D2EFF9-3E84-4320-9317-347E54B8A385}" destId="{A9788D7C-CC5D-475A-AE7A-F18144907E0B}" srcOrd="4" destOrd="0" presId="urn:microsoft.com/office/officeart/2005/8/layout/pyramid2"/>
    <dgm:cxn modelId="{C4C90F21-BA77-4204-9E41-4888CF889B96}" type="presParOf" srcId="{D5D2EFF9-3E84-4320-9317-347E54B8A385}" destId="{DF2DCFF0-4CF1-44B3-9A89-92B5B7307F77}" srcOrd="5" destOrd="0" presId="urn:microsoft.com/office/officeart/2005/8/layout/pyramid2"/>
    <dgm:cxn modelId="{DE6CEA02-06DD-42AA-BB68-D99B9CF0CF21}" type="presParOf" srcId="{D5D2EFF9-3E84-4320-9317-347E54B8A385}" destId="{E270BCFA-2007-41A1-A695-320C504C04B6}" srcOrd="6" destOrd="0" presId="urn:microsoft.com/office/officeart/2005/8/layout/pyramid2"/>
    <dgm:cxn modelId="{081F4A69-D3A6-4FD9-9B8B-00CC16E97CC8}" type="presParOf" srcId="{D5D2EFF9-3E84-4320-9317-347E54B8A385}" destId="{161FB933-EA0D-4544-9328-2D042E3926C0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06CA62-0FAB-48BF-8BAA-69A7C5B0317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E7D35E-44EF-481A-B127-EB18502C2C0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Fentanyl</a:t>
          </a:r>
        </a:p>
      </dgm:t>
    </dgm:pt>
    <dgm:pt modelId="{86BAF09A-4C7A-4C30-8F92-E86A79D754DB}" type="parTrans" cxnId="{31473D41-8CD2-42A1-A710-8E6A1FEDD663}">
      <dgm:prSet/>
      <dgm:spPr/>
      <dgm:t>
        <a:bodyPr/>
        <a:lstStyle/>
        <a:p>
          <a:endParaRPr lang="en-US"/>
        </a:p>
      </dgm:t>
    </dgm:pt>
    <dgm:pt modelId="{24438A0B-5E56-4AD0-BD79-2D9F33F74E75}" type="sibTrans" cxnId="{31473D41-8CD2-42A1-A710-8E6A1FEDD663}">
      <dgm:prSet/>
      <dgm:spPr/>
      <dgm:t>
        <a:bodyPr/>
        <a:lstStyle/>
        <a:p>
          <a:endParaRPr lang="en-US"/>
        </a:p>
      </dgm:t>
    </dgm:pt>
    <dgm:pt modelId="{80DD54AE-47C6-4166-995F-4DEBC6FE37D8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Morphine</a:t>
          </a:r>
        </a:p>
      </dgm:t>
    </dgm:pt>
    <dgm:pt modelId="{79F64FAE-90E2-4D49-805E-CE2D83880C16}" type="parTrans" cxnId="{1433050B-173F-45BA-961B-C2693394D70E}">
      <dgm:prSet/>
      <dgm:spPr/>
      <dgm:t>
        <a:bodyPr/>
        <a:lstStyle/>
        <a:p>
          <a:endParaRPr lang="en-US"/>
        </a:p>
      </dgm:t>
    </dgm:pt>
    <dgm:pt modelId="{56BF1529-DA33-46FB-878B-EE0E66464F59}" type="sibTrans" cxnId="{1433050B-173F-45BA-961B-C2693394D70E}">
      <dgm:prSet/>
      <dgm:spPr/>
      <dgm:t>
        <a:bodyPr/>
        <a:lstStyle/>
        <a:p>
          <a:endParaRPr lang="en-US"/>
        </a:p>
      </dgm:t>
    </dgm:pt>
    <dgm:pt modelId="{6A90B6A7-3798-4A73-9650-C5D42487E6D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Buprenorphine</a:t>
          </a:r>
        </a:p>
      </dgm:t>
    </dgm:pt>
    <dgm:pt modelId="{9CE37267-6C90-4E7A-9E4A-8F41AF1675EB}" type="parTrans" cxnId="{D2B7EF01-8857-4BD7-B4D5-5F40606A7E36}">
      <dgm:prSet/>
      <dgm:spPr/>
      <dgm:t>
        <a:bodyPr/>
        <a:lstStyle/>
        <a:p>
          <a:endParaRPr lang="en-US"/>
        </a:p>
      </dgm:t>
    </dgm:pt>
    <dgm:pt modelId="{1C418654-E8E1-4C67-B1E4-293DFAA0704F}" type="sibTrans" cxnId="{D2B7EF01-8857-4BD7-B4D5-5F40606A7E36}">
      <dgm:prSet/>
      <dgm:spPr/>
      <dgm:t>
        <a:bodyPr/>
        <a:lstStyle/>
        <a:p>
          <a:endParaRPr lang="en-US"/>
        </a:p>
      </dgm:t>
    </dgm:pt>
    <dgm:pt modelId="{C743C212-3557-4EDD-9442-4EE930B04E88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/>
            <a:t>Hydrocodone</a:t>
          </a:r>
        </a:p>
      </dgm:t>
    </dgm:pt>
    <dgm:pt modelId="{E259F291-EB12-4B7F-8674-4FD2D3D50CD8}" type="parTrans" cxnId="{A355797F-D87E-442D-A43C-73F8CCBA6C73}">
      <dgm:prSet/>
      <dgm:spPr/>
      <dgm:t>
        <a:bodyPr/>
        <a:lstStyle/>
        <a:p>
          <a:endParaRPr lang="en-US"/>
        </a:p>
      </dgm:t>
    </dgm:pt>
    <dgm:pt modelId="{88295B00-8D40-41F8-89D3-690485DE4392}" type="sibTrans" cxnId="{A355797F-D87E-442D-A43C-73F8CCBA6C73}">
      <dgm:prSet/>
      <dgm:spPr/>
      <dgm:t>
        <a:bodyPr/>
        <a:lstStyle/>
        <a:p>
          <a:endParaRPr lang="en-US"/>
        </a:p>
      </dgm:t>
    </dgm:pt>
    <dgm:pt modelId="{0F11F748-5C42-4DAC-91EE-128193B2EB47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Hydromorphone</a:t>
          </a:r>
        </a:p>
      </dgm:t>
    </dgm:pt>
    <dgm:pt modelId="{1FE0A155-0295-4418-B04E-418E50BB8F0E}" type="parTrans" cxnId="{2493362B-D3FD-4F9E-92FE-98564073E84F}">
      <dgm:prSet/>
      <dgm:spPr/>
      <dgm:t>
        <a:bodyPr/>
        <a:lstStyle/>
        <a:p>
          <a:endParaRPr lang="en-US"/>
        </a:p>
      </dgm:t>
    </dgm:pt>
    <dgm:pt modelId="{093072EC-7DA4-4284-98CB-B597E000A494}" type="sibTrans" cxnId="{2493362B-D3FD-4F9E-92FE-98564073E84F}">
      <dgm:prSet/>
      <dgm:spPr/>
      <dgm:t>
        <a:bodyPr/>
        <a:lstStyle/>
        <a:p>
          <a:endParaRPr lang="en-US"/>
        </a:p>
      </dgm:t>
    </dgm:pt>
    <dgm:pt modelId="{EED896C0-E979-4052-B730-2D69E12ABE8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Codeine</a:t>
          </a:r>
        </a:p>
      </dgm:t>
    </dgm:pt>
    <dgm:pt modelId="{9C132149-1448-4980-8244-81BBF6555F7F}" type="parTrans" cxnId="{33212158-41CC-4F29-BDCD-3680607B6C2B}">
      <dgm:prSet/>
      <dgm:spPr/>
      <dgm:t>
        <a:bodyPr/>
        <a:lstStyle/>
        <a:p>
          <a:endParaRPr lang="en-US"/>
        </a:p>
      </dgm:t>
    </dgm:pt>
    <dgm:pt modelId="{6ED5727C-4D41-4909-AB87-FB4D8BE35D89}" type="sibTrans" cxnId="{33212158-41CC-4F29-BDCD-3680607B6C2B}">
      <dgm:prSet/>
      <dgm:spPr/>
      <dgm:t>
        <a:bodyPr/>
        <a:lstStyle/>
        <a:p>
          <a:endParaRPr lang="en-US"/>
        </a:p>
      </dgm:t>
    </dgm:pt>
    <dgm:pt modelId="{04857DFC-F200-46AB-9EFC-6EA167120164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err="1"/>
            <a:t>Oxymorphone</a:t>
          </a:r>
          <a:endParaRPr lang="en-US" dirty="0"/>
        </a:p>
      </dgm:t>
    </dgm:pt>
    <dgm:pt modelId="{4F1ABDFB-17A2-409D-BAC7-4997EF3E0623}" type="parTrans" cxnId="{B0903531-89DB-45C7-B686-B7BDD98C053C}">
      <dgm:prSet/>
      <dgm:spPr/>
      <dgm:t>
        <a:bodyPr/>
        <a:lstStyle/>
        <a:p>
          <a:endParaRPr lang="en-US"/>
        </a:p>
      </dgm:t>
    </dgm:pt>
    <dgm:pt modelId="{CE4E65F3-A0D6-43EE-B1CA-147DB601B356}" type="sibTrans" cxnId="{B0903531-89DB-45C7-B686-B7BDD98C053C}">
      <dgm:prSet/>
      <dgm:spPr/>
      <dgm:t>
        <a:bodyPr/>
        <a:lstStyle/>
        <a:p>
          <a:endParaRPr lang="en-US"/>
        </a:p>
      </dgm:t>
    </dgm:pt>
    <dgm:pt modelId="{1D9CBE22-1F93-45E7-92B4-81993E7859C7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Methadone</a:t>
          </a:r>
        </a:p>
      </dgm:t>
    </dgm:pt>
    <dgm:pt modelId="{88FBCCE4-8688-4575-944C-9DD8AACD07E2}" type="parTrans" cxnId="{5B05909E-DB27-4D8E-9028-2720F7BCDC5D}">
      <dgm:prSet/>
      <dgm:spPr/>
      <dgm:t>
        <a:bodyPr/>
        <a:lstStyle/>
        <a:p>
          <a:endParaRPr lang="en-US"/>
        </a:p>
      </dgm:t>
    </dgm:pt>
    <dgm:pt modelId="{555332C5-5B7C-410C-B45B-9B192DDA31A3}" type="sibTrans" cxnId="{5B05909E-DB27-4D8E-9028-2720F7BCDC5D}">
      <dgm:prSet/>
      <dgm:spPr/>
      <dgm:t>
        <a:bodyPr/>
        <a:lstStyle/>
        <a:p>
          <a:endParaRPr lang="en-US"/>
        </a:p>
      </dgm:t>
    </dgm:pt>
    <dgm:pt modelId="{FBC226F3-9E37-4158-927F-173C1033A982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Oxycodone</a:t>
          </a:r>
        </a:p>
      </dgm:t>
    </dgm:pt>
    <dgm:pt modelId="{603434E5-4254-4AEF-8C32-27386C01F1D3}" type="parTrans" cxnId="{FB9F793D-62E6-4DCA-84FE-EF1040C4B017}">
      <dgm:prSet/>
      <dgm:spPr/>
      <dgm:t>
        <a:bodyPr/>
        <a:lstStyle/>
        <a:p>
          <a:endParaRPr lang="en-US"/>
        </a:p>
      </dgm:t>
    </dgm:pt>
    <dgm:pt modelId="{AE443971-919C-4391-8424-878D6B71FF22}" type="sibTrans" cxnId="{FB9F793D-62E6-4DCA-84FE-EF1040C4B017}">
      <dgm:prSet/>
      <dgm:spPr/>
      <dgm:t>
        <a:bodyPr/>
        <a:lstStyle/>
        <a:p>
          <a:endParaRPr lang="en-US"/>
        </a:p>
      </dgm:t>
    </dgm:pt>
    <dgm:pt modelId="{8E8F73C5-3CF9-4969-BB98-5D141230AFB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Heroin</a:t>
          </a:r>
        </a:p>
      </dgm:t>
    </dgm:pt>
    <dgm:pt modelId="{5549774E-2154-4755-993B-43D9CC4A91A5}" type="parTrans" cxnId="{3773CBB3-F77D-4225-A1BD-872267962D9C}">
      <dgm:prSet/>
      <dgm:spPr/>
      <dgm:t>
        <a:bodyPr/>
        <a:lstStyle/>
        <a:p>
          <a:endParaRPr lang="en-US"/>
        </a:p>
      </dgm:t>
    </dgm:pt>
    <dgm:pt modelId="{443478A8-501A-402A-959A-AC2489E58931}" type="sibTrans" cxnId="{3773CBB3-F77D-4225-A1BD-872267962D9C}">
      <dgm:prSet/>
      <dgm:spPr/>
      <dgm:t>
        <a:bodyPr/>
        <a:lstStyle/>
        <a:p>
          <a:endParaRPr lang="en-US"/>
        </a:p>
      </dgm:t>
    </dgm:pt>
    <dgm:pt modelId="{03B2EB52-127B-4C1C-9C25-AB9D057635A1}" type="pres">
      <dgm:prSet presAssocID="{B906CA62-0FAB-48BF-8BAA-69A7C5B03178}" presName="Name0" presStyleCnt="0">
        <dgm:presLayoutVars>
          <dgm:dir/>
          <dgm:resizeHandles/>
        </dgm:presLayoutVars>
      </dgm:prSet>
      <dgm:spPr/>
    </dgm:pt>
    <dgm:pt modelId="{6B23C850-18DB-4F73-866F-1BE8CFE7C62F}" type="pres">
      <dgm:prSet presAssocID="{13E7D35E-44EF-481A-B127-EB18502C2C0F}" presName="compNode" presStyleCnt="0"/>
      <dgm:spPr/>
    </dgm:pt>
    <dgm:pt modelId="{9B8FB2E9-5870-4A21-B798-2E099442CA34}" type="pres">
      <dgm:prSet presAssocID="{13E7D35E-44EF-481A-B127-EB18502C2C0F}" presName="dummyConnPt" presStyleCnt="0"/>
      <dgm:spPr/>
    </dgm:pt>
    <dgm:pt modelId="{511C0BC7-EA82-4518-9CD3-06AF7923D6B3}" type="pres">
      <dgm:prSet presAssocID="{13E7D35E-44EF-481A-B127-EB18502C2C0F}" presName="node" presStyleLbl="node1" presStyleIdx="0" presStyleCnt="10">
        <dgm:presLayoutVars>
          <dgm:bulletEnabled val="1"/>
        </dgm:presLayoutVars>
      </dgm:prSet>
      <dgm:spPr/>
    </dgm:pt>
    <dgm:pt modelId="{B7024E22-463D-4466-8CD7-573806225651}" type="pres">
      <dgm:prSet presAssocID="{24438A0B-5E56-4AD0-BD79-2D9F33F74E75}" presName="sibTrans" presStyleLbl="bgSibTrans2D1" presStyleIdx="0" presStyleCnt="9"/>
      <dgm:spPr/>
    </dgm:pt>
    <dgm:pt modelId="{3A2C23D7-09F5-47FB-A862-56A62916272F}" type="pres">
      <dgm:prSet presAssocID="{80DD54AE-47C6-4166-995F-4DEBC6FE37D8}" presName="compNode" presStyleCnt="0"/>
      <dgm:spPr/>
    </dgm:pt>
    <dgm:pt modelId="{469EFEE5-4FD0-4277-B00F-CD031EBDEEE1}" type="pres">
      <dgm:prSet presAssocID="{80DD54AE-47C6-4166-995F-4DEBC6FE37D8}" presName="dummyConnPt" presStyleCnt="0"/>
      <dgm:spPr/>
    </dgm:pt>
    <dgm:pt modelId="{E2420E39-03C9-4400-9BE8-8A5A6F779DA5}" type="pres">
      <dgm:prSet presAssocID="{80DD54AE-47C6-4166-995F-4DEBC6FE37D8}" presName="node" presStyleLbl="node1" presStyleIdx="1" presStyleCnt="10">
        <dgm:presLayoutVars>
          <dgm:bulletEnabled val="1"/>
        </dgm:presLayoutVars>
      </dgm:prSet>
      <dgm:spPr/>
    </dgm:pt>
    <dgm:pt modelId="{ED32B058-3C64-44CB-A894-9B492DB569A5}" type="pres">
      <dgm:prSet presAssocID="{56BF1529-DA33-46FB-878B-EE0E66464F59}" presName="sibTrans" presStyleLbl="bgSibTrans2D1" presStyleIdx="1" presStyleCnt="9"/>
      <dgm:spPr/>
    </dgm:pt>
    <dgm:pt modelId="{E67C11A2-A254-4C3D-8E46-729DA1FD2D60}" type="pres">
      <dgm:prSet presAssocID="{6A90B6A7-3798-4A73-9650-C5D42487E6D8}" presName="compNode" presStyleCnt="0"/>
      <dgm:spPr/>
    </dgm:pt>
    <dgm:pt modelId="{E44B83C3-23B9-4D2E-99D3-E8AF7B843C1E}" type="pres">
      <dgm:prSet presAssocID="{6A90B6A7-3798-4A73-9650-C5D42487E6D8}" presName="dummyConnPt" presStyleCnt="0"/>
      <dgm:spPr/>
    </dgm:pt>
    <dgm:pt modelId="{05AF9D08-1E11-4D02-80DB-5EBE6F678FF9}" type="pres">
      <dgm:prSet presAssocID="{6A90B6A7-3798-4A73-9650-C5D42487E6D8}" presName="node" presStyleLbl="node1" presStyleIdx="2" presStyleCnt="10" custLinFactX="34900" custLinFactNeighborX="100000" custLinFactNeighborY="-623">
        <dgm:presLayoutVars>
          <dgm:bulletEnabled val="1"/>
        </dgm:presLayoutVars>
      </dgm:prSet>
      <dgm:spPr/>
    </dgm:pt>
    <dgm:pt modelId="{0CDF0330-F2C5-4268-BDDF-2881439D303F}" type="pres">
      <dgm:prSet presAssocID="{1C418654-E8E1-4C67-B1E4-293DFAA0704F}" presName="sibTrans" presStyleLbl="bgSibTrans2D1" presStyleIdx="2" presStyleCnt="9"/>
      <dgm:spPr/>
    </dgm:pt>
    <dgm:pt modelId="{7A5F43B6-A338-4BD3-BFEC-E3825177E10E}" type="pres">
      <dgm:prSet presAssocID="{C743C212-3557-4EDD-9442-4EE930B04E88}" presName="compNode" presStyleCnt="0"/>
      <dgm:spPr/>
    </dgm:pt>
    <dgm:pt modelId="{D1A98376-9875-47D6-A5BB-ED8E4CDAA7CF}" type="pres">
      <dgm:prSet presAssocID="{C743C212-3557-4EDD-9442-4EE930B04E88}" presName="dummyConnPt" presStyleCnt="0"/>
      <dgm:spPr/>
    </dgm:pt>
    <dgm:pt modelId="{968193F7-7317-4400-825D-0D5F9E91A63D}" type="pres">
      <dgm:prSet presAssocID="{C743C212-3557-4EDD-9442-4EE930B04E88}" presName="node" presStyleLbl="node1" presStyleIdx="3" presStyleCnt="10" custLinFactY="-16716" custLinFactNeighborX="1288" custLinFactNeighborY="-100000">
        <dgm:presLayoutVars>
          <dgm:bulletEnabled val="1"/>
        </dgm:presLayoutVars>
      </dgm:prSet>
      <dgm:spPr/>
    </dgm:pt>
    <dgm:pt modelId="{7F4F9D49-7990-491E-9C04-67EC62CCBFF1}" type="pres">
      <dgm:prSet presAssocID="{88295B00-8D40-41F8-89D3-690485DE4392}" presName="sibTrans" presStyleLbl="bgSibTrans2D1" presStyleIdx="3" presStyleCnt="9"/>
      <dgm:spPr/>
    </dgm:pt>
    <dgm:pt modelId="{1C8700C6-3309-4557-8109-F07E582352CA}" type="pres">
      <dgm:prSet presAssocID="{0F11F748-5C42-4DAC-91EE-128193B2EB47}" presName="compNode" presStyleCnt="0"/>
      <dgm:spPr/>
    </dgm:pt>
    <dgm:pt modelId="{64BCA203-24AB-4FA8-8162-B2BB05CA4A78}" type="pres">
      <dgm:prSet presAssocID="{0F11F748-5C42-4DAC-91EE-128193B2EB47}" presName="dummyConnPt" presStyleCnt="0"/>
      <dgm:spPr/>
    </dgm:pt>
    <dgm:pt modelId="{D5CA53E8-B187-4671-9F9E-8527E1399993}" type="pres">
      <dgm:prSet presAssocID="{0F11F748-5C42-4DAC-91EE-128193B2EB47}" presName="node" presStyleLbl="node1" presStyleIdx="4" presStyleCnt="10" custLinFactNeighborX="1900" custLinFactNeighborY="32">
        <dgm:presLayoutVars>
          <dgm:bulletEnabled val="1"/>
        </dgm:presLayoutVars>
      </dgm:prSet>
      <dgm:spPr/>
    </dgm:pt>
    <dgm:pt modelId="{3E792DF2-5C11-4C35-A089-BB7EE20AEC2D}" type="pres">
      <dgm:prSet presAssocID="{093072EC-7DA4-4284-98CB-B597E000A494}" presName="sibTrans" presStyleLbl="bgSibTrans2D1" presStyleIdx="4" presStyleCnt="9" custScaleY="77469" custLinFactNeighborX="7922" custLinFactNeighborY="54378"/>
      <dgm:spPr/>
    </dgm:pt>
    <dgm:pt modelId="{EF88D7D4-B797-4014-9E89-5ED52B2B6125}" type="pres">
      <dgm:prSet presAssocID="{EED896C0-E979-4052-B730-2D69E12ABE89}" presName="compNode" presStyleCnt="0"/>
      <dgm:spPr/>
    </dgm:pt>
    <dgm:pt modelId="{66BCD2F8-25AB-448F-91A7-C4048A6DBA5B}" type="pres">
      <dgm:prSet presAssocID="{EED896C0-E979-4052-B730-2D69E12ABE89}" presName="dummyConnPt" presStyleCnt="0"/>
      <dgm:spPr/>
    </dgm:pt>
    <dgm:pt modelId="{329CE1CF-F639-4119-BC15-DD7BF9D9CB5B}" type="pres">
      <dgm:prSet presAssocID="{EED896C0-E979-4052-B730-2D69E12ABE89}" presName="node" presStyleLbl="node1" presStyleIdx="5" presStyleCnt="10" custLinFactX="35512" custLinFactNeighborX="100000" custLinFactNeighborY="8284">
        <dgm:presLayoutVars>
          <dgm:bulletEnabled val="1"/>
        </dgm:presLayoutVars>
      </dgm:prSet>
      <dgm:spPr/>
    </dgm:pt>
    <dgm:pt modelId="{E0F33E50-1922-40A5-A8A4-5AB923057D3C}" type="pres">
      <dgm:prSet presAssocID="{6ED5727C-4D41-4909-AB87-FB4D8BE35D89}" presName="sibTrans" presStyleLbl="bgSibTrans2D1" presStyleIdx="5" presStyleCnt="9"/>
      <dgm:spPr/>
    </dgm:pt>
    <dgm:pt modelId="{82CBCE1C-A7B2-4E7B-B534-9C6534E3A813}" type="pres">
      <dgm:prSet presAssocID="{04857DFC-F200-46AB-9EFC-6EA167120164}" presName="compNode" presStyleCnt="0"/>
      <dgm:spPr/>
    </dgm:pt>
    <dgm:pt modelId="{3C5E5510-33F3-4964-B1B4-CA19DB740153}" type="pres">
      <dgm:prSet presAssocID="{04857DFC-F200-46AB-9EFC-6EA167120164}" presName="dummyConnPt" presStyleCnt="0"/>
      <dgm:spPr/>
    </dgm:pt>
    <dgm:pt modelId="{1510CEF1-9E73-4AE7-8C53-6C8FD7F581C1}" type="pres">
      <dgm:prSet presAssocID="{04857DFC-F200-46AB-9EFC-6EA167120164}" presName="node" presStyleLbl="node1" presStyleIdx="6" presStyleCnt="10">
        <dgm:presLayoutVars>
          <dgm:bulletEnabled val="1"/>
        </dgm:presLayoutVars>
      </dgm:prSet>
      <dgm:spPr/>
    </dgm:pt>
    <dgm:pt modelId="{084C9543-5249-4486-BDE2-07FF42665D80}" type="pres">
      <dgm:prSet presAssocID="{CE4E65F3-A0D6-43EE-B1CA-147DB601B356}" presName="sibTrans" presStyleLbl="bgSibTrans2D1" presStyleIdx="6" presStyleCnt="9"/>
      <dgm:spPr/>
    </dgm:pt>
    <dgm:pt modelId="{AAB6B5B2-9A2B-4D5E-9B34-A3CBE043E368}" type="pres">
      <dgm:prSet presAssocID="{1D9CBE22-1F93-45E7-92B4-81993E7859C7}" presName="compNode" presStyleCnt="0"/>
      <dgm:spPr/>
    </dgm:pt>
    <dgm:pt modelId="{79CFB7E8-F6A5-46F6-94DB-DD241DC076C4}" type="pres">
      <dgm:prSet presAssocID="{1D9CBE22-1F93-45E7-92B4-81993E7859C7}" presName="dummyConnPt" presStyleCnt="0"/>
      <dgm:spPr/>
    </dgm:pt>
    <dgm:pt modelId="{B10B9A2E-568C-42BF-AEB3-EDA53B368709}" type="pres">
      <dgm:prSet presAssocID="{1D9CBE22-1F93-45E7-92B4-81993E7859C7}" presName="node" presStyleLbl="node1" presStyleIdx="7" presStyleCnt="10">
        <dgm:presLayoutVars>
          <dgm:bulletEnabled val="1"/>
        </dgm:presLayoutVars>
      </dgm:prSet>
      <dgm:spPr/>
    </dgm:pt>
    <dgm:pt modelId="{F52B49EC-135E-4EA6-9216-05EDE9AD58A8}" type="pres">
      <dgm:prSet presAssocID="{555332C5-5B7C-410C-B45B-9B192DDA31A3}" presName="sibTrans" presStyleLbl="bgSibTrans2D1" presStyleIdx="7" presStyleCnt="9"/>
      <dgm:spPr/>
    </dgm:pt>
    <dgm:pt modelId="{1762A9F3-C453-4924-A0CA-52EDF9CED761}" type="pres">
      <dgm:prSet presAssocID="{FBC226F3-9E37-4158-927F-173C1033A982}" presName="compNode" presStyleCnt="0"/>
      <dgm:spPr/>
    </dgm:pt>
    <dgm:pt modelId="{39D60DC8-4BF5-4C8C-A35C-5CB69D39A50D}" type="pres">
      <dgm:prSet presAssocID="{FBC226F3-9E37-4158-927F-173C1033A982}" presName="dummyConnPt" presStyleCnt="0"/>
      <dgm:spPr/>
    </dgm:pt>
    <dgm:pt modelId="{9D65D1CD-CC58-4125-A525-EBCEB4C19521}" type="pres">
      <dgm:prSet presAssocID="{FBC226F3-9E37-4158-927F-173C1033A982}" presName="node" presStyleLbl="node1" presStyleIdx="8" presStyleCnt="10">
        <dgm:presLayoutVars>
          <dgm:bulletEnabled val="1"/>
        </dgm:presLayoutVars>
      </dgm:prSet>
      <dgm:spPr/>
    </dgm:pt>
    <dgm:pt modelId="{D7FBF4E2-552C-4E63-BD1E-756E0530BDCA}" type="pres">
      <dgm:prSet presAssocID="{AE443971-919C-4391-8424-878D6B71FF22}" presName="sibTrans" presStyleLbl="bgSibTrans2D1" presStyleIdx="8" presStyleCnt="9"/>
      <dgm:spPr/>
    </dgm:pt>
    <dgm:pt modelId="{82FBDDF6-A79E-4FFB-893B-9E0A0132BBDE}" type="pres">
      <dgm:prSet presAssocID="{8E8F73C5-3CF9-4969-BB98-5D141230AFBD}" presName="compNode" presStyleCnt="0"/>
      <dgm:spPr/>
    </dgm:pt>
    <dgm:pt modelId="{EA422AE0-352D-4668-AAE1-C410593CC7EB}" type="pres">
      <dgm:prSet presAssocID="{8E8F73C5-3CF9-4969-BB98-5D141230AFBD}" presName="dummyConnPt" presStyleCnt="0"/>
      <dgm:spPr/>
    </dgm:pt>
    <dgm:pt modelId="{42F9959F-3964-437C-8FDE-397662DF7BDA}" type="pres">
      <dgm:prSet presAssocID="{8E8F73C5-3CF9-4969-BB98-5D141230AFBD}" presName="node" presStyleLbl="node1" presStyleIdx="9" presStyleCnt="10">
        <dgm:presLayoutVars>
          <dgm:bulletEnabled val="1"/>
        </dgm:presLayoutVars>
      </dgm:prSet>
      <dgm:spPr/>
    </dgm:pt>
  </dgm:ptLst>
  <dgm:cxnLst>
    <dgm:cxn modelId="{D2B7EF01-8857-4BD7-B4D5-5F40606A7E36}" srcId="{B906CA62-0FAB-48BF-8BAA-69A7C5B03178}" destId="{6A90B6A7-3798-4A73-9650-C5D42487E6D8}" srcOrd="2" destOrd="0" parTransId="{9CE37267-6C90-4E7A-9E4A-8F41AF1675EB}" sibTransId="{1C418654-E8E1-4C67-B1E4-293DFAA0704F}"/>
    <dgm:cxn modelId="{1433050B-173F-45BA-961B-C2693394D70E}" srcId="{B906CA62-0FAB-48BF-8BAA-69A7C5B03178}" destId="{80DD54AE-47C6-4166-995F-4DEBC6FE37D8}" srcOrd="1" destOrd="0" parTransId="{79F64FAE-90E2-4D49-805E-CE2D83880C16}" sibTransId="{56BF1529-DA33-46FB-878B-EE0E66464F59}"/>
    <dgm:cxn modelId="{657E2412-D48B-47EC-AE54-71419A42F1EC}" type="presOf" srcId="{04857DFC-F200-46AB-9EFC-6EA167120164}" destId="{1510CEF1-9E73-4AE7-8C53-6C8FD7F581C1}" srcOrd="0" destOrd="0" presId="urn:microsoft.com/office/officeart/2005/8/layout/bProcess4"/>
    <dgm:cxn modelId="{A1B44A21-9ED2-4421-8E1D-59018927F393}" type="presOf" srcId="{AE443971-919C-4391-8424-878D6B71FF22}" destId="{D7FBF4E2-552C-4E63-BD1E-756E0530BDCA}" srcOrd="0" destOrd="0" presId="urn:microsoft.com/office/officeart/2005/8/layout/bProcess4"/>
    <dgm:cxn modelId="{88DC6F2A-C43F-4E35-AAC2-AA8F4EAC7363}" type="presOf" srcId="{6ED5727C-4D41-4909-AB87-FB4D8BE35D89}" destId="{E0F33E50-1922-40A5-A8A4-5AB923057D3C}" srcOrd="0" destOrd="0" presId="urn:microsoft.com/office/officeart/2005/8/layout/bProcess4"/>
    <dgm:cxn modelId="{2493362B-D3FD-4F9E-92FE-98564073E84F}" srcId="{B906CA62-0FAB-48BF-8BAA-69A7C5B03178}" destId="{0F11F748-5C42-4DAC-91EE-128193B2EB47}" srcOrd="4" destOrd="0" parTransId="{1FE0A155-0295-4418-B04E-418E50BB8F0E}" sibTransId="{093072EC-7DA4-4284-98CB-B597E000A494}"/>
    <dgm:cxn modelId="{51D8D92B-1C9B-4ECF-A46C-C4AF691A5C4B}" type="presOf" srcId="{0F11F748-5C42-4DAC-91EE-128193B2EB47}" destId="{D5CA53E8-B187-4671-9F9E-8527E1399993}" srcOrd="0" destOrd="0" presId="urn:microsoft.com/office/officeart/2005/8/layout/bProcess4"/>
    <dgm:cxn modelId="{B0903531-89DB-45C7-B686-B7BDD98C053C}" srcId="{B906CA62-0FAB-48BF-8BAA-69A7C5B03178}" destId="{04857DFC-F200-46AB-9EFC-6EA167120164}" srcOrd="6" destOrd="0" parTransId="{4F1ABDFB-17A2-409D-BAC7-4997EF3E0623}" sibTransId="{CE4E65F3-A0D6-43EE-B1CA-147DB601B356}"/>
    <dgm:cxn modelId="{B2586C33-AA9E-46F3-A903-ECFE93430227}" type="presOf" srcId="{1D9CBE22-1F93-45E7-92B4-81993E7859C7}" destId="{B10B9A2E-568C-42BF-AEB3-EDA53B368709}" srcOrd="0" destOrd="0" presId="urn:microsoft.com/office/officeart/2005/8/layout/bProcess4"/>
    <dgm:cxn modelId="{FB9F793D-62E6-4DCA-84FE-EF1040C4B017}" srcId="{B906CA62-0FAB-48BF-8BAA-69A7C5B03178}" destId="{FBC226F3-9E37-4158-927F-173C1033A982}" srcOrd="8" destOrd="0" parTransId="{603434E5-4254-4AEF-8C32-27386C01F1D3}" sibTransId="{AE443971-919C-4391-8424-878D6B71FF22}"/>
    <dgm:cxn modelId="{31473D41-8CD2-42A1-A710-8E6A1FEDD663}" srcId="{B906CA62-0FAB-48BF-8BAA-69A7C5B03178}" destId="{13E7D35E-44EF-481A-B127-EB18502C2C0F}" srcOrd="0" destOrd="0" parTransId="{86BAF09A-4C7A-4C30-8F92-E86A79D754DB}" sibTransId="{24438A0B-5E56-4AD0-BD79-2D9F33F74E75}"/>
    <dgm:cxn modelId="{60C94465-F572-43A7-860E-6B2C1E93DEDE}" type="presOf" srcId="{8E8F73C5-3CF9-4969-BB98-5D141230AFBD}" destId="{42F9959F-3964-437C-8FDE-397662DF7BDA}" srcOrd="0" destOrd="0" presId="urn:microsoft.com/office/officeart/2005/8/layout/bProcess4"/>
    <dgm:cxn modelId="{33212158-41CC-4F29-BDCD-3680607B6C2B}" srcId="{B906CA62-0FAB-48BF-8BAA-69A7C5B03178}" destId="{EED896C0-E979-4052-B730-2D69E12ABE89}" srcOrd="5" destOrd="0" parTransId="{9C132149-1448-4980-8244-81BBF6555F7F}" sibTransId="{6ED5727C-4D41-4909-AB87-FB4D8BE35D89}"/>
    <dgm:cxn modelId="{94EA845A-CCA2-4408-94FE-1A30E7A0C32E}" type="presOf" srcId="{B906CA62-0FAB-48BF-8BAA-69A7C5B03178}" destId="{03B2EB52-127B-4C1C-9C25-AB9D057635A1}" srcOrd="0" destOrd="0" presId="urn:microsoft.com/office/officeart/2005/8/layout/bProcess4"/>
    <dgm:cxn modelId="{A355797F-D87E-442D-A43C-73F8CCBA6C73}" srcId="{B906CA62-0FAB-48BF-8BAA-69A7C5B03178}" destId="{C743C212-3557-4EDD-9442-4EE930B04E88}" srcOrd="3" destOrd="0" parTransId="{E259F291-EB12-4B7F-8674-4FD2D3D50CD8}" sibTransId="{88295B00-8D40-41F8-89D3-690485DE4392}"/>
    <dgm:cxn modelId="{9ADB4386-8642-4CEF-BE09-27BECF024306}" type="presOf" srcId="{093072EC-7DA4-4284-98CB-B597E000A494}" destId="{3E792DF2-5C11-4C35-A089-BB7EE20AEC2D}" srcOrd="0" destOrd="0" presId="urn:microsoft.com/office/officeart/2005/8/layout/bProcess4"/>
    <dgm:cxn modelId="{F81F938E-5FB0-4B6D-B696-A142154D2E26}" type="presOf" srcId="{FBC226F3-9E37-4158-927F-173C1033A982}" destId="{9D65D1CD-CC58-4125-A525-EBCEB4C19521}" srcOrd="0" destOrd="0" presId="urn:microsoft.com/office/officeart/2005/8/layout/bProcess4"/>
    <dgm:cxn modelId="{64840B99-09DD-442A-BAA5-4A8352F3DC8E}" type="presOf" srcId="{C743C212-3557-4EDD-9442-4EE930B04E88}" destId="{968193F7-7317-4400-825D-0D5F9E91A63D}" srcOrd="0" destOrd="0" presId="urn:microsoft.com/office/officeart/2005/8/layout/bProcess4"/>
    <dgm:cxn modelId="{5B05909E-DB27-4D8E-9028-2720F7BCDC5D}" srcId="{B906CA62-0FAB-48BF-8BAA-69A7C5B03178}" destId="{1D9CBE22-1F93-45E7-92B4-81993E7859C7}" srcOrd="7" destOrd="0" parTransId="{88FBCCE4-8688-4575-944C-9DD8AACD07E2}" sibTransId="{555332C5-5B7C-410C-B45B-9B192DDA31A3}"/>
    <dgm:cxn modelId="{7FDB7CA2-2855-45FA-B65B-DBAE6FF36602}" type="presOf" srcId="{1C418654-E8E1-4C67-B1E4-293DFAA0704F}" destId="{0CDF0330-F2C5-4268-BDDF-2881439D303F}" srcOrd="0" destOrd="0" presId="urn:microsoft.com/office/officeart/2005/8/layout/bProcess4"/>
    <dgm:cxn modelId="{3773CBB3-F77D-4225-A1BD-872267962D9C}" srcId="{B906CA62-0FAB-48BF-8BAA-69A7C5B03178}" destId="{8E8F73C5-3CF9-4969-BB98-5D141230AFBD}" srcOrd="9" destOrd="0" parTransId="{5549774E-2154-4755-993B-43D9CC4A91A5}" sibTransId="{443478A8-501A-402A-959A-AC2489E58931}"/>
    <dgm:cxn modelId="{0D194BC3-036A-4881-8D44-9C54E3010940}" type="presOf" srcId="{56BF1529-DA33-46FB-878B-EE0E66464F59}" destId="{ED32B058-3C64-44CB-A894-9B492DB569A5}" srcOrd="0" destOrd="0" presId="urn:microsoft.com/office/officeart/2005/8/layout/bProcess4"/>
    <dgm:cxn modelId="{7EECDDC3-F6A0-4E2F-85AE-6C70B453CAC9}" type="presOf" srcId="{80DD54AE-47C6-4166-995F-4DEBC6FE37D8}" destId="{E2420E39-03C9-4400-9BE8-8A5A6F779DA5}" srcOrd="0" destOrd="0" presId="urn:microsoft.com/office/officeart/2005/8/layout/bProcess4"/>
    <dgm:cxn modelId="{F23F79C5-2428-4042-AB32-F688310E236E}" type="presOf" srcId="{CE4E65F3-A0D6-43EE-B1CA-147DB601B356}" destId="{084C9543-5249-4486-BDE2-07FF42665D80}" srcOrd="0" destOrd="0" presId="urn:microsoft.com/office/officeart/2005/8/layout/bProcess4"/>
    <dgm:cxn modelId="{AC5060D2-2E9C-4A31-B203-024C310B2436}" type="presOf" srcId="{EED896C0-E979-4052-B730-2D69E12ABE89}" destId="{329CE1CF-F639-4119-BC15-DD7BF9D9CB5B}" srcOrd="0" destOrd="0" presId="urn:microsoft.com/office/officeart/2005/8/layout/bProcess4"/>
    <dgm:cxn modelId="{224E4DDA-1F04-4B26-8498-51A1119D138A}" type="presOf" srcId="{6A90B6A7-3798-4A73-9650-C5D42487E6D8}" destId="{05AF9D08-1E11-4D02-80DB-5EBE6F678FF9}" srcOrd="0" destOrd="0" presId="urn:microsoft.com/office/officeart/2005/8/layout/bProcess4"/>
    <dgm:cxn modelId="{961DDBDE-BE66-483E-8BA8-82771AC5AA0D}" type="presOf" srcId="{13E7D35E-44EF-481A-B127-EB18502C2C0F}" destId="{511C0BC7-EA82-4518-9CD3-06AF7923D6B3}" srcOrd="0" destOrd="0" presId="urn:microsoft.com/office/officeart/2005/8/layout/bProcess4"/>
    <dgm:cxn modelId="{434D23E6-89A0-48A0-B492-731710562C1D}" type="presOf" srcId="{88295B00-8D40-41F8-89D3-690485DE4392}" destId="{7F4F9D49-7990-491E-9C04-67EC62CCBFF1}" srcOrd="0" destOrd="0" presId="urn:microsoft.com/office/officeart/2005/8/layout/bProcess4"/>
    <dgm:cxn modelId="{C65ACCE9-FFD3-4D44-B806-FDD8753795A9}" type="presOf" srcId="{24438A0B-5E56-4AD0-BD79-2D9F33F74E75}" destId="{B7024E22-463D-4466-8CD7-573806225651}" srcOrd="0" destOrd="0" presId="urn:microsoft.com/office/officeart/2005/8/layout/bProcess4"/>
    <dgm:cxn modelId="{364D38EA-E648-4D0F-9FC2-5B351604E456}" type="presOf" srcId="{555332C5-5B7C-410C-B45B-9B192DDA31A3}" destId="{F52B49EC-135E-4EA6-9216-05EDE9AD58A8}" srcOrd="0" destOrd="0" presId="urn:microsoft.com/office/officeart/2005/8/layout/bProcess4"/>
    <dgm:cxn modelId="{92401F54-50A2-4F57-8FF5-71CAF0ABB8E0}" type="presParOf" srcId="{03B2EB52-127B-4C1C-9C25-AB9D057635A1}" destId="{6B23C850-18DB-4F73-866F-1BE8CFE7C62F}" srcOrd="0" destOrd="0" presId="urn:microsoft.com/office/officeart/2005/8/layout/bProcess4"/>
    <dgm:cxn modelId="{212700BE-E301-4F7C-ABEF-D7EFF20E76FD}" type="presParOf" srcId="{6B23C850-18DB-4F73-866F-1BE8CFE7C62F}" destId="{9B8FB2E9-5870-4A21-B798-2E099442CA34}" srcOrd="0" destOrd="0" presId="urn:microsoft.com/office/officeart/2005/8/layout/bProcess4"/>
    <dgm:cxn modelId="{C235659F-8E12-49C9-A316-6CF4A2E5AB97}" type="presParOf" srcId="{6B23C850-18DB-4F73-866F-1BE8CFE7C62F}" destId="{511C0BC7-EA82-4518-9CD3-06AF7923D6B3}" srcOrd="1" destOrd="0" presId="urn:microsoft.com/office/officeart/2005/8/layout/bProcess4"/>
    <dgm:cxn modelId="{1407052F-A85A-4EC2-8B21-95F3A23F2989}" type="presParOf" srcId="{03B2EB52-127B-4C1C-9C25-AB9D057635A1}" destId="{B7024E22-463D-4466-8CD7-573806225651}" srcOrd="1" destOrd="0" presId="urn:microsoft.com/office/officeart/2005/8/layout/bProcess4"/>
    <dgm:cxn modelId="{7A9E6830-FD36-4278-BC92-C1BEA4896564}" type="presParOf" srcId="{03B2EB52-127B-4C1C-9C25-AB9D057635A1}" destId="{3A2C23D7-09F5-47FB-A862-56A62916272F}" srcOrd="2" destOrd="0" presId="urn:microsoft.com/office/officeart/2005/8/layout/bProcess4"/>
    <dgm:cxn modelId="{0DE07F08-13AA-4263-995F-14D72EF96133}" type="presParOf" srcId="{3A2C23D7-09F5-47FB-A862-56A62916272F}" destId="{469EFEE5-4FD0-4277-B00F-CD031EBDEEE1}" srcOrd="0" destOrd="0" presId="urn:microsoft.com/office/officeart/2005/8/layout/bProcess4"/>
    <dgm:cxn modelId="{C99BE139-AD8F-4FAD-B773-74D0262E45C8}" type="presParOf" srcId="{3A2C23D7-09F5-47FB-A862-56A62916272F}" destId="{E2420E39-03C9-4400-9BE8-8A5A6F779DA5}" srcOrd="1" destOrd="0" presId="urn:microsoft.com/office/officeart/2005/8/layout/bProcess4"/>
    <dgm:cxn modelId="{042B179D-EFA3-4EF4-BF2D-500E37D3698E}" type="presParOf" srcId="{03B2EB52-127B-4C1C-9C25-AB9D057635A1}" destId="{ED32B058-3C64-44CB-A894-9B492DB569A5}" srcOrd="3" destOrd="0" presId="urn:microsoft.com/office/officeart/2005/8/layout/bProcess4"/>
    <dgm:cxn modelId="{738BBB1C-888F-4E69-BE0D-6B3845E80572}" type="presParOf" srcId="{03B2EB52-127B-4C1C-9C25-AB9D057635A1}" destId="{E67C11A2-A254-4C3D-8E46-729DA1FD2D60}" srcOrd="4" destOrd="0" presId="urn:microsoft.com/office/officeart/2005/8/layout/bProcess4"/>
    <dgm:cxn modelId="{24392988-272C-439C-86C0-9BD179F6374F}" type="presParOf" srcId="{E67C11A2-A254-4C3D-8E46-729DA1FD2D60}" destId="{E44B83C3-23B9-4D2E-99D3-E8AF7B843C1E}" srcOrd="0" destOrd="0" presId="urn:microsoft.com/office/officeart/2005/8/layout/bProcess4"/>
    <dgm:cxn modelId="{978D3193-5268-4441-A6DF-CEDFADE11A59}" type="presParOf" srcId="{E67C11A2-A254-4C3D-8E46-729DA1FD2D60}" destId="{05AF9D08-1E11-4D02-80DB-5EBE6F678FF9}" srcOrd="1" destOrd="0" presId="urn:microsoft.com/office/officeart/2005/8/layout/bProcess4"/>
    <dgm:cxn modelId="{3958F43D-AEF4-4BBA-8A08-6DC5A13270EF}" type="presParOf" srcId="{03B2EB52-127B-4C1C-9C25-AB9D057635A1}" destId="{0CDF0330-F2C5-4268-BDDF-2881439D303F}" srcOrd="5" destOrd="0" presId="urn:microsoft.com/office/officeart/2005/8/layout/bProcess4"/>
    <dgm:cxn modelId="{71B6E5B7-1CBA-4026-89FC-1486B286BEEF}" type="presParOf" srcId="{03B2EB52-127B-4C1C-9C25-AB9D057635A1}" destId="{7A5F43B6-A338-4BD3-BFEC-E3825177E10E}" srcOrd="6" destOrd="0" presId="urn:microsoft.com/office/officeart/2005/8/layout/bProcess4"/>
    <dgm:cxn modelId="{3BF15739-BA76-419A-AD39-52BAF7AB81A7}" type="presParOf" srcId="{7A5F43B6-A338-4BD3-BFEC-E3825177E10E}" destId="{D1A98376-9875-47D6-A5BB-ED8E4CDAA7CF}" srcOrd="0" destOrd="0" presId="urn:microsoft.com/office/officeart/2005/8/layout/bProcess4"/>
    <dgm:cxn modelId="{8EF68036-0EC3-44CC-82AC-8A01C61AAA8E}" type="presParOf" srcId="{7A5F43B6-A338-4BD3-BFEC-E3825177E10E}" destId="{968193F7-7317-4400-825D-0D5F9E91A63D}" srcOrd="1" destOrd="0" presId="urn:microsoft.com/office/officeart/2005/8/layout/bProcess4"/>
    <dgm:cxn modelId="{719FDAD2-5200-4D44-B35E-CA5CE29F56C5}" type="presParOf" srcId="{03B2EB52-127B-4C1C-9C25-AB9D057635A1}" destId="{7F4F9D49-7990-491E-9C04-67EC62CCBFF1}" srcOrd="7" destOrd="0" presId="urn:microsoft.com/office/officeart/2005/8/layout/bProcess4"/>
    <dgm:cxn modelId="{46F9126C-2E83-4605-89D5-363065371E68}" type="presParOf" srcId="{03B2EB52-127B-4C1C-9C25-AB9D057635A1}" destId="{1C8700C6-3309-4557-8109-F07E582352CA}" srcOrd="8" destOrd="0" presId="urn:microsoft.com/office/officeart/2005/8/layout/bProcess4"/>
    <dgm:cxn modelId="{BA6C2C7A-F950-4793-AD0C-22C6C088A3E8}" type="presParOf" srcId="{1C8700C6-3309-4557-8109-F07E582352CA}" destId="{64BCA203-24AB-4FA8-8162-B2BB05CA4A78}" srcOrd="0" destOrd="0" presId="urn:microsoft.com/office/officeart/2005/8/layout/bProcess4"/>
    <dgm:cxn modelId="{F111A21A-8339-49B2-8DAA-CD0D9F7EF895}" type="presParOf" srcId="{1C8700C6-3309-4557-8109-F07E582352CA}" destId="{D5CA53E8-B187-4671-9F9E-8527E1399993}" srcOrd="1" destOrd="0" presId="urn:microsoft.com/office/officeart/2005/8/layout/bProcess4"/>
    <dgm:cxn modelId="{4D3658D7-8EB8-456C-A09F-58BDCAAB0100}" type="presParOf" srcId="{03B2EB52-127B-4C1C-9C25-AB9D057635A1}" destId="{3E792DF2-5C11-4C35-A089-BB7EE20AEC2D}" srcOrd="9" destOrd="0" presId="urn:microsoft.com/office/officeart/2005/8/layout/bProcess4"/>
    <dgm:cxn modelId="{ED92BFEB-2F1E-40E7-8166-C87817052A42}" type="presParOf" srcId="{03B2EB52-127B-4C1C-9C25-AB9D057635A1}" destId="{EF88D7D4-B797-4014-9E89-5ED52B2B6125}" srcOrd="10" destOrd="0" presId="urn:microsoft.com/office/officeart/2005/8/layout/bProcess4"/>
    <dgm:cxn modelId="{CC8D667D-E98C-4572-97D0-3CB08DBE1A8F}" type="presParOf" srcId="{EF88D7D4-B797-4014-9E89-5ED52B2B6125}" destId="{66BCD2F8-25AB-448F-91A7-C4048A6DBA5B}" srcOrd="0" destOrd="0" presId="urn:microsoft.com/office/officeart/2005/8/layout/bProcess4"/>
    <dgm:cxn modelId="{29302F82-E8D1-4DE9-88C5-D2CE4A9B85A1}" type="presParOf" srcId="{EF88D7D4-B797-4014-9E89-5ED52B2B6125}" destId="{329CE1CF-F639-4119-BC15-DD7BF9D9CB5B}" srcOrd="1" destOrd="0" presId="urn:microsoft.com/office/officeart/2005/8/layout/bProcess4"/>
    <dgm:cxn modelId="{475109FE-2498-4256-BCFB-7A679CD4EBED}" type="presParOf" srcId="{03B2EB52-127B-4C1C-9C25-AB9D057635A1}" destId="{E0F33E50-1922-40A5-A8A4-5AB923057D3C}" srcOrd="11" destOrd="0" presId="urn:microsoft.com/office/officeart/2005/8/layout/bProcess4"/>
    <dgm:cxn modelId="{102E7455-B4FA-4984-8079-D7D7A37C5BC3}" type="presParOf" srcId="{03B2EB52-127B-4C1C-9C25-AB9D057635A1}" destId="{82CBCE1C-A7B2-4E7B-B534-9C6534E3A813}" srcOrd="12" destOrd="0" presId="urn:microsoft.com/office/officeart/2005/8/layout/bProcess4"/>
    <dgm:cxn modelId="{29302029-29D0-4943-A465-A9B7990BFAC8}" type="presParOf" srcId="{82CBCE1C-A7B2-4E7B-B534-9C6534E3A813}" destId="{3C5E5510-33F3-4964-B1B4-CA19DB740153}" srcOrd="0" destOrd="0" presId="urn:microsoft.com/office/officeart/2005/8/layout/bProcess4"/>
    <dgm:cxn modelId="{EEF2FBE5-8073-4811-A295-0822E9B0E4D0}" type="presParOf" srcId="{82CBCE1C-A7B2-4E7B-B534-9C6534E3A813}" destId="{1510CEF1-9E73-4AE7-8C53-6C8FD7F581C1}" srcOrd="1" destOrd="0" presId="urn:microsoft.com/office/officeart/2005/8/layout/bProcess4"/>
    <dgm:cxn modelId="{5596038B-95C1-4B9D-9D44-52D4D47AED7B}" type="presParOf" srcId="{03B2EB52-127B-4C1C-9C25-AB9D057635A1}" destId="{084C9543-5249-4486-BDE2-07FF42665D80}" srcOrd="13" destOrd="0" presId="urn:microsoft.com/office/officeart/2005/8/layout/bProcess4"/>
    <dgm:cxn modelId="{5B5D8819-B9DA-4AC3-9BEB-BE2FE0401D20}" type="presParOf" srcId="{03B2EB52-127B-4C1C-9C25-AB9D057635A1}" destId="{AAB6B5B2-9A2B-4D5E-9B34-A3CBE043E368}" srcOrd="14" destOrd="0" presId="urn:microsoft.com/office/officeart/2005/8/layout/bProcess4"/>
    <dgm:cxn modelId="{050FDE6D-EA48-4D97-A037-E3D09AE10805}" type="presParOf" srcId="{AAB6B5B2-9A2B-4D5E-9B34-A3CBE043E368}" destId="{79CFB7E8-F6A5-46F6-94DB-DD241DC076C4}" srcOrd="0" destOrd="0" presId="urn:microsoft.com/office/officeart/2005/8/layout/bProcess4"/>
    <dgm:cxn modelId="{1D27E02B-6CB4-4A98-A3EB-88BA897D2838}" type="presParOf" srcId="{AAB6B5B2-9A2B-4D5E-9B34-A3CBE043E368}" destId="{B10B9A2E-568C-42BF-AEB3-EDA53B368709}" srcOrd="1" destOrd="0" presId="urn:microsoft.com/office/officeart/2005/8/layout/bProcess4"/>
    <dgm:cxn modelId="{FEF76FE5-B884-4E31-B3B6-52D313568C14}" type="presParOf" srcId="{03B2EB52-127B-4C1C-9C25-AB9D057635A1}" destId="{F52B49EC-135E-4EA6-9216-05EDE9AD58A8}" srcOrd="15" destOrd="0" presId="urn:microsoft.com/office/officeart/2005/8/layout/bProcess4"/>
    <dgm:cxn modelId="{7BCD20A5-5FBE-4988-AC95-285283BBE59C}" type="presParOf" srcId="{03B2EB52-127B-4C1C-9C25-AB9D057635A1}" destId="{1762A9F3-C453-4924-A0CA-52EDF9CED761}" srcOrd="16" destOrd="0" presId="urn:microsoft.com/office/officeart/2005/8/layout/bProcess4"/>
    <dgm:cxn modelId="{E45AAFBF-68CE-4163-836F-A8C45677D8BF}" type="presParOf" srcId="{1762A9F3-C453-4924-A0CA-52EDF9CED761}" destId="{39D60DC8-4BF5-4C8C-A35C-5CB69D39A50D}" srcOrd="0" destOrd="0" presId="urn:microsoft.com/office/officeart/2005/8/layout/bProcess4"/>
    <dgm:cxn modelId="{733B11E0-363B-45A3-B97E-29A395649E84}" type="presParOf" srcId="{1762A9F3-C453-4924-A0CA-52EDF9CED761}" destId="{9D65D1CD-CC58-4125-A525-EBCEB4C19521}" srcOrd="1" destOrd="0" presId="urn:microsoft.com/office/officeart/2005/8/layout/bProcess4"/>
    <dgm:cxn modelId="{2519209F-2ABA-4DD2-9BAE-5AE227AB7FE6}" type="presParOf" srcId="{03B2EB52-127B-4C1C-9C25-AB9D057635A1}" destId="{D7FBF4E2-552C-4E63-BD1E-756E0530BDCA}" srcOrd="17" destOrd="0" presId="urn:microsoft.com/office/officeart/2005/8/layout/bProcess4"/>
    <dgm:cxn modelId="{6D785E7F-CC1C-42E8-8887-6AEDC8BA42A5}" type="presParOf" srcId="{03B2EB52-127B-4C1C-9C25-AB9D057635A1}" destId="{82FBDDF6-A79E-4FFB-893B-9E0A0132BBDE}" srcOrd="18" destOrd="0" presId="urn:microsoft.com/office/officeart/2005/8/layout/bProcess4"/>
    <dgm:cxn modelId="{105F5BA1-B253-4A8D-B0E2-083D228E4CBA}" type="presParOf" srcId="{82FBDDF6-A79E-4FFB-893B-9E0A0132BBDE}" destId="{EA422AE0-352D-4668-AAE1-C410593CC7EB}" srcOrd="0" destOrd="0" presId="urn:microsoft.com/office/officeart/2005/8/layout/bProcess4"/>
    <dgm:cxn modelId="{75FD0243-3663-4CA0-88E5-A836B613E0BA}" type="presParOf" srcId="{82FBDDF6-A79E-4FFB-893B-9E0A0132BBDE}" destId="{42F9959F-3964-437C-8FDE-397662DF7BD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FA28B0-E7E5-4FE8-8E31-F2267342843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80F882-F55A-4F26-ACE8-843052488462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Reverses toxic &amp; clinical effects of opioid overdose</a:t>
          </a:r>
        </a:p>
      </dgm:t>
    </dgm:pt>
    <dgm:pt modelId="{2E08AB5D-43AE-40CC-9660-00201BA597BB}" type="parTrans" cxnId="{A8F519A7-827C-413C-B5F5-E6EE5F46DE8C}">
      <dgm:prSet/>
      <dgm:spPr/>
      <dgm:t>
        <a:bodyPr/>
        <a:lstStyle/>
        <a:p>
          <a:endParaRPr lang="en-US"/>
        </a:p>
      </dgm:t>
    </dgm:pt>
    <dgm:pt modelId="{5D5FF82C-68BF-439B-8C78-2DD2476247EC}" type="sibTrans" cxnId="{A8F519A7-827C-413C-B5F5-E6EE5F46DE8C}">
      <dgm:prSet/>
      <dgm:spPr/>
      <dgm:t>
        <a:bodyPr/>
        <a:lstStyle/>
        <a:p>
          <a:endParaRPr lang="en-US"/>
        </a:p>
      </dgm:t>
    </dgm:pt>
    <dgm:pt modelId="{40F16DDC-2A8D-4569-B5A3-594865E78DC4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Reverses respiratory depression, hypotension &amp; sedation</a:t>
          </a:r>
        </a:p>
      </dgm:t>
    </dgm:pt>
    <dgm:pt modelId="{CBCFA167-3D4A-4212-990E-1EF2D3166043}" type="parTrans" cxnId="{B77DC269-F413-47F9-9B13-8420178B9777}">
      <dgm:prSet/>
      <dgm:spPr/>
      <dgm:t>
        <a:bodyPr/>
        <a:lstStyle/>
        <a:p>
          <a:endParaRPr lang="en-US"/>
        </a:p>
      </dgm:t>
    </dgm:pt>
    <dgm:pt modelId="{3CBE2DC0-BD67-4C41-A97C-2FAF366C8F12}" type="sibTrans" cxnId="{B77DC269-F413-47F9-9B13-8420178B9777}">
      <dgm:prSet/>
      <dgm:spPr/>
      <dgm:t>
        <a:bodyPr/>
        <a:lstStyle/>
        <a:p>
          <a:endParaRPr lang="en-US"/>
        </a:p>
      </dgm:t>
    </dgm:pt>
    <dgm:pt modelId="{C45DAD01-3087-4642-80F2-E803C939B559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Restores breathing</a:t>
          </a:r>
        </a:p>
      </dgm:t>
    </dgm:pt>
    <dgm:pt modelId="{6615C45E-4B2D-4B41-BA3A-070BE92D8D6E}" type="parTrans" cxnId="{900C0583-B1AA-4774-AB28-CBAC90D328AC}">
      <dgm:prSet/>
      <dgm:spPr/>
      <dgm:t>
        <a:bodyPr/>
        <a:lstStyle/>
        <a:p>
          <a:endParaRPr lang="en-US"/>
        </a:p>
      </dgm:t>
    </dgm:pt>
    <dgm:pt modelId="{E294917D-0BE4-407F-9831-205E5E064700}" type="sibTrans" cxnId="{900C0583-B1AA-4774-AB28-CBAC90D328AC}">
      <dgm:prSet/>
      <dgm:spPr/>
      <dgm:t>
        <a:bodyPr/>
        <a:lstStyle/>
        <a:p>
          <a:endParaRPr lang="en-US"/>
        </a:p>
      </dgm:t>
    </dgm:pt>
    <dgm:pt modelId="{E44609EA-9452-4674-99DD-82C7A89E45E0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Reverses analgesia</a:t>
          </a:r>
        </a:p>
      </dgm:t>
    </dgm:pt>
    <dgm:pt modelId="{152CA44F-24B1-4600-A35D-780B07C0BDD6}" type="parTrans" cxnId="{E69AA9D4-6171-40E8-81E6-DA8FBFF8EAEB}">
      <dgm:prSet/>
      <dgm:spPr/>
      <dgm:t>
        <a:bodyPr/>
        <a:lstStyle/>
        <a:p>
          <a:endParaRPr lang="en-US"/>
        </a:p>
      </dgm:t>
    </dgm:pt>
    <dgm:pt modelId="{9ED6AC39-FBF6-4313-8F6E-C5F0DF3D441F}" type="sibTrans" cxnId="{E69AA9D4-6171-40E8-81E6-DA8FBFF8EAEB}">
      <dgm:prSet/>
      <dgm:spPr/>
      <dgm:t>
        <a:bodyPr/>
        <a:lstStyle/>
        <a:p>
          <a:endParaRPr lang="en-US"/>
        </a:p>
      </dgm:t>
    </dgm:pt>
    <dgm:pt modelId="{D864A315-C3F6-4CCA-81C0-7BC0C3297C33}">
      <dgm:prSet/>
      <dgm:spPr/>
      <dgm:t>
        <a:bodyPr/>
        <a:lstStyle/>
        <a:p>
          <a:r>
            <a:rPr lang="en-US" dirty="0"/>
            <a:t>Patients can enter withdrawal after naloxone administration</a:t>
          </a:r>
        </a:p>
      </dgm:t>
    </dgm:pt>
    <dgm:pt modelId="{8D957F76-CA3C-41DC-A7D7-5DCD530EEF87}" type="parTrans" cxnId="{04EA6D0F-6F47-4E02-8685-99D054FB3797}">
      <dgm:prSet/>
      <dgm:spPr/>
      <dgm:t>
        <a:bodyPr/>
        <a:lstStyle/>
        <a:p>
          <a:endParaRPr lang="en-US"/>
        </a:p>
      </dgm:t>
    </dgm:pt>
    <dgm:pt modelId="{7BF6684F-2B6E-463C-8376-68E685F2B85C}" type="sibTrans" cxnId="{04EA6D0F-6F47-4E02-8685-99D054FB3797}">
      <dgm:prSet/>
      <dgm:spPr/>
      <dgm:t>
        <a:bodyPr/>
        <a:lstStyle/>
        <a:p>
          <a:endParaRPr lang="en-US"/>
        </a:p>
      </dgm:t>
    </dgm:pt>
    <dgm:pt modelId="{D4346F90-9107-496E-A014-C31A35D52D1F}" type="pres">
      <dgm:prSet presAssocID="{7BFA28B0-E7E5-4FE8-8E31-F22673428437}" presName="Name0" presStyleCnt="0">
        <dgm:presLayoutVars>
          <dgm:chMax val="7"/>
          <dgm:chPref val="7"/>
          <dgm:dir/>
        </dgm:presLayoutVars>
      </dgm:prSet>
      <dgm:spPr/>
    </dgm:pt>
    <dgm:pt modelId="{F4C18653-E65E-4A09-9D3D-D2D245A04DBA}" type="pres">
      <dgm:prSet presAssocID="{7BFA28B0-E7E5-4FE8-8E31-F22673428437}" presName="Name1" presStyleCnt="0"/>
      <dgm:spPr/>
    </dgm:pt>
    <dgm:pt modelId="{A49AC703-91A1-47D3-860C-5AB85196966C}" type="pres">
      <dgm:prSet presAssocID="{7BFA28B0-E7E5-4FE8-8E31-F22673428437}" presName="cycle" presStyleCnt="0"/>
      <dgm:spPr/>
    </dgm:pt>
    <dgm:pt modelId="{363DEF25-B237-4AC6-95CA-2A0579EC7A42}" type="pres">
      <dgm:prSet presAssocID="{7BFA28B0-E7E5-4FE8-8E31-F22673428437}" presName="srcNode" presStyleLbl="node1" presStyleIdx="0" presStyleCnt="5"/>
      <dgm:spPr/>
    </dgm:pt>
    <dgm:pt modelId="{A2A8A785-95FC-4EFB-88C7-FD2D1F4563EB}" type="pres">
      <dgm:prSet presAssocID="{7BFA28B0-E7E5-4FE8-8E31-F22673428437}" presName="conn" presStyleLbl="parChTrans1D2" presStyleIdx="0" presStyleCnt="1"/>
      <dgm:spPr/>
    </dgm:pt>
    <dgm:pt modelId="{8BF574FC-D9AE-450F-A7CA-3E1D6884447B}" type="pres">
      <dgm:prSet presAssocID="{7BFA28B0-E7E5-4FE8-8E31-F22673428437}" presName="extraNode" presStyleLbl="node1" presStyleIdx="0" presStyleCnt="5"/>
      <dgm:spPr/>
    </dgm:pt>
    <dgm:pt modelId="{CA4C806E-454F-4D85-8157-369395E12FE7}" type="pres">
      <dgm:prSet presAssocID="{7BFA28B0-E7E5-4FE8-8E31-F22673428437}" presName="dstNode" presStyleLbl="node1" presStyleIdx="0" presStyleCnt="5"/>
      <dgm:spPr/>
    </dgm:pt>
    <dgm:pt modelId="{6B3DDDC4-F173-495E-A56C-728D66651147}" type="pres">
      <dgm:prSet presAssocID="{3480F882-F55A-4F26-ACE8-843052488462}" presName="text_1" presStyleLbl="node1" presStyleIdx="0" presStyleCnt="5" custLinFactNeighborX="-146" custLinFactNeighborY="-5538">
        <dgm:presLayoutVars>
          <dgm:bulletEnabled val="1"/>
        </dgm:presLayoutVars>
      </dgm:prSet>
      <dgm:spPr/>
    </dgm:pt>
    <dgm:pt modelId="{AB2A24C4-6D80-4CDD-AE22-86C3D43516BE}" type="pres">
      <dgm:prSet presAssocID="{3480F882-F55A-4F26-ACE8-843052488462}" presName="accent_1" presStyleCnt="0"/>
      <dgm:spPr/>
    </dgm:pt>
    <dgm:pt modelId="{72F42054-D48E-40F8-9A67-DDED1D7C59D7}" type="pres">
      <dgm:prSet presAssocID="{3480F882-F55A-4F26-ACE8-843052488462}" presName="accentRepeatNode" presStyleLbl="solidFgAcc1" presStyleIdx="0" presStyleCnt="5"/>
      <dgm:spPr/>
    </dgm:pt>
    <dgm:pt modelId="{0FF1D081-7BC7-4EE1-95CC-7CF86080D7DE}" type="pres">
      <dgm:prSet presAssocID="{40F16DDC-2A8D-4569-B5A3-594865E78DC4}" presName="text_2" presStyleLbl="node1" presStyleIdx="1" presStyleCnt="5">
        <dgm:presLayoutVars>
          <dgm:bulletEnabled val="1"/>
        </dgm:presLayoutVars>
      </dgm:prSet>
      <dgm:spPr/>
    </dgm:pt>
    <dgm:pt modelId="{C235FA29-31FE-401B-8E32-E35D0FCE99CE}" type="pres">
      <dgm:prSet presAssocID="{40F16DDC-2A8D-4569-B5A3-594865E78DC4}" presName="accent_2" presStyleCnt="0"/>
      <dgm:spPr/>
    </dgm:pt>
    <dgm:pt modelId="{A526D748-D2EC-4C71-AD4C-D8A5E1D22621}" type="pres">
      <dgm:prSet presAssocID="{40F16DDC-2A8D-4569-B5A3-594865E78DC4}" presName="accentRepeatNode" presStyleLbl="solidFgAcc1" presStyleIdx="1" presStyleCnt="5"/>
      <dgm:spPr/>
    </dgm:pt>
    <dgm:pt modelId="{8A0ADECF-5547-4E05-88A4-461031FC521B}" type="pres">
      <dgm:prSet presAssocID="{C45DAD01-3087-4642-80F2-E803C939B559}" presName="text_3" presStyleLbl="node1" presStyleIdx="2" presStyleCnt="5">
        <dgm:presLayoutVars>
          <dgm:bulletEnabled val="1"/>
        </dgm:presLayoutVars>
      </dgm:prSet>
      <dgm:spPr/>
    </dgm:pt>
    <dgm:pt modelId="{FD420B01-415E-4495-B42B-5F23A1B0DC2A}" type="pres">
      <dgm:prSet presAssocID="{C45DAD01-3087-4642-80F2-E803C939B559}" presName="accent_3" presStyleCnt="0"/>
      <dgm:spPr/>
    </dgm:pt>
    <dgm:pt modelId="{3AAD8228-D7FF-46E2-967E-52BA1E8BBBCE}" type="pres">
      <dgm:prSet presAssocID="{C45DAD01-3087-4642-80F2-E803C939B559}" presName="accentRepeatNode" presStyleLbl="solidFgAcc1" presStyleIdx="2" presStyleCnt="5"/>
      <dgm:spPr/>
    </dgm:pt>
    <dgm:pt modelId="{F4F3F757-BE0C-4539-81F3-DBE0057F01C5}" type="pres">
      <dgm:prSet presAssocID="{E44609EA-9452-4674-99DD-82C7A89E45E0}" presName="text_4" presStyleLbl="node1" presStyleIdx="3" presStyleCnt="5">
        <dgm:presLayoutVars>
          <dgm:bulletEnabled val="1"/>
        </dgm:presLayoutVars>
      </dgm:prSet>
      <dgm:spPr/>
    </dgm:pt>
    <dgm:pt modelId="{935A4995-4887-42E8-90E0-3E783BE22521}" type="pres">
      <dgm:prSet presAssocID="{E44609EA-9452-4674-99DD-82C7A89E45E0}" presName="accent_4" presStyleCnt="0"/>
      <dgm:spPr/>
    </dgm:pt>
    <dgm:pt modelId="{D27130BF-AF3E-465F-803D-548EBF8BCF79}" type="pres">
      <dgm:prSet presAssocID="{E44609EA-9452-4674-99DD-82C7A89E45E0}" presName="accentRepeatNode" presStyleLbl="solidFgAcc1" presStyleIdx="3" presStyleCnt="5"/>
      <dgm:spPr/>
    </dgm:pt>
    <dgm:pt modelId="{92FAD26E-7667-4024-B9ED-8915D4ED6A03}" type="pres">
      <dgm:prSet presAssocID="{D864A315-C3F6-4CCA-81C0-7BC0C3297C33}" presName="text_5" presStyleLbl="node1" presStyleIdx="4" presStyleCnt="5">
        <dgm:presLayoutVars>
          <dgm:bulletEnabled val="1"/>
        </dgm:presLayoutVars>
      </dgm:prSet>
      <dgm:spPr/>
    </dgm:pt>
    <dgm:pt modelId="{DCDA1E86-38E8-4CB5-AFC7-10045A5DAD88}" type="pres">
      <dgm:prSet presAssocID="{D864A315-C3F6-4CCA-81C0-7BC0C3297C33}" presName="accent_5" presStyleCnt="0"/>
      <dgm:spPr/>
    </dgm:pt>
    <dgm:pt modelId="{86304D47-2B88-4F49-B0FC-93CF5D0FB0D7}" type="pres">
      <dgm:prSet presAssocID="{D864A315-C3F6-4CCA-81C0-7BC0C3297C33}" presName="accentRepeatNode" presStyleLbl="solidFgAcc1" presStyleIdx="4" presStyleCnt="5"/>
      <dgm:spPr/>
    </dgm:pt>
  </dgm:ptLst>
  <dgm:cxnLst>
    <dgm:cxn modelId="{04EA6D0F-6F47-4E02-8685-99D054FB3797}" srcId="{7BFA28B0-E7E5-4FE8-8E31-F22673428437}" destId="{D864A315-C3F6-4CCA-81C0-7BC0C3297C33}" srcOrd="4" destOrd="0" parTransId="{8D957F76-CA3C-41DC-A7D7-5DCD530EEF87}" sibTransId="{7BF6684F-2B6E-463C-8376-68E685F2B85C}"/>
    <dgm:cxn modelId="{E2B2D220-70F1-445D-ABCE-B5B17FAF706B}" type="presOf" srcId="{40F16DDC-2A8D-4569-B5A3-594865E78DC4}" destId="{0FF1D081-7BC7-4EE1-95CC-7CF86080D7DE}" srcOrd="0" destOrd="0" presId="urn:microsoft.com/office/officeart/2008/layout/VerticalCurvedList"/>
    <dgm:cxn modelId="{3EC3DB30-F449-4AC7-B367-20302F3C29BB}" type="presOf" srcId="{C45DAD01-3087-4642-80F2-E803C939B559}" destId="{8A0ADECF-5547-4E05-88A4-461031FC521B}" srcOrd="0" destOrd="0" presId="urn:microsoft.com/office/officeart/2008/layout/VerticalCurvedList"/>
    <dgm:cxn modelId="{B77DC269-F413-47F9-9B13-8420178B9777}" srcId="{7BFA28B0-E7E5-4FE8-8E31-F22673428437}" destId="{40F16DDC-2A8D-4569-B5A3-594865E78DC4}" srcOrd="1" destOrd="0" parTransId="{CBCFA167-3D4A-4212-990E-1EF2D3166043}" sibTransId="{3CBE2DC0-BD67-4C41-A97C-2FAF366C8F12}"/>
    <dgm:cxn modelId="{53077F57-D845-4722-A9A3-5DFB563BF455}" type="presOf" srcId="{E44609EA-9452-4674-99DD-82C7A89E45E0}" destId="{F4F3F757-BE0C-4539-81F3-DBE0057F01C5}" srcOrd="0" destOrd="0" presId="urn:microsoft.com/office/officeart/2008/layout/VerticalCurvedList"/>
    <dgm:cxn modelId="{650FFA7F-8F83-420D-B7DB-177B239DDB37}" type="presOf" srcId="{3480F882-F55A-4F26-ACE8-843052488462}" destId="{6B3DDDC4-F173-495E-A56C-728D66651147}" srcOrd="0" destOrd="0" presId="urn:microsoft.com/office/officeart/2008/layout/VerticalCurvedList"/>
    <dgm:cxn modelId="{900C0583-B1AA-4774-AB28-CBAC90D328AC}" srcId="{7BFA28B0-E7E5-4FE8-8E31-F22673428437}" destId="{C45DAD01-3087-4642-80F2-E803C939B559}" srcOrd="2" destOrd="0" parTransId="{6615C45E-4B2D-4B41-BA3A-070BE92D8D6E}" sibTransId="{E294917D-0BE4-407F-9831-205E5E064700}"/>
    <dgm:cxn modelId="{A8F519A7-827C-413C-B5F5-E6EE5F46DE8C}" srcId="{7BFA28B0-E7E5-4FE8-8E31-F22673428437}" destId="{3480F882-F55A-4F26-ACE8-843052488462}" srcOrd="0" destOrd="0" parTransId="{2E08AB5D-43AE-40CC-9660-00201BA597BB}" sibTransId="{5D5FF82C-68BF-439B-8C78-2DD2476247EC}"/>
    <dgm:cxn modelId="{7D9B7FAE-C023-4A31-B910-5E3A42B6FA9C}" type="presOf" srcId="{D864A315-C3F6-4CCA-81C0-7BC0C3297C33}" destId="{92FAD26E-7667-4024-B9ED-8915D4ED6A03}" srcOrd="0" destOrd="0" presId="urn:microsoft.com/office/officeart/2008/layout/VerticalCurvedList"/>
    <dgm:cxn modelId="{F06A32D1-9E63-48EB-94A4-BE6035BC7467}" type="presOf" srcId="{7BFA28B0-E7E5-4FE8-8E31-F22673428437}" destId="{D4346F90-9107-496E-A014-C31A35D52D1F}" srcOrd="0" destOrd="0" presId="urn:microsoft.com/office/officeart/2008/layout/VerticalCurvedList"/>
    <dgm:cxn modelId="{E69AA9D4-6171-40E8-81E6-DA8FBFF8EAEB}" srcId="{7BFA28B0-E7E5-4FE8-8E31-F22673428437}" destId="{E44609EA-9452-4674-99DD-82C7A89E45E0}" srcOrd="3" destOrd="0" parTransId="{152CA44F-24B1-4600-A35D-780B07C0BDD6}" sibTransId="{9ED6AC39-FBF6-4313-8F6E-C5F0DF3D441F}"/>
    <dgm:cxn modelId="{F60A76DE-D4DF-4F8D-8C53-1B9C3EE731D2}" type="presOf" srcId="{5D5FF82C-68BF-439B-8C78-2DD2476247EC}" destId="{A2A8A785-95FC-4EFB-88C7-FD2D1F4563EB}" srcOrd="0" destOrd="0" presId="urn:microsoft.com/office/officeart/2008/layout/VerticalCurvedList"/>
    <dgm:cxn modelId="{6BA3566A-CC8A-4293-99B3-7262BD0318F3}" type="presParOf" srcId="{D4346F90-9107-496E-A014-C31A35D52D1F}" destId="{F4C18653-E65E-4A09-9D3D-D2D245A04DBA}" srcOrd="0" destOrd="0" presId="urn:microsoft.com/office/officeart/2008/layout/VerticalCurvedList"/>
    <dgm:cxn modelId="{1B9AD2BA-CD1A-408C-8E90-5B2237F4C144}" type="presParOf" srcId="{F4C18653-E65E-4A09-9D3D-D2D245A04DBA}" destId="{A49AC703-91A1-47D3-860C-5AB85196966C}" srcOrd="0" destOrd="0" presId="urn:microsoft.com/office/officeart/2008/layout/VerticalCurvedList"/>
    <dgm:cxn modelId="{1A0FD591-BE7D-42FF-B43D-E65368D2FD34}" type="presParOf" srcId="{A49AC703-91A1-47D3-860C-5AB85196966C}" destId="{363DEF25-B237-4AC6-95CA-2A0579EC7A42}" srcOrd="0" destOrd="0" presId="urn:microsoft.com/office/officeart/2008/layout/VerticalCurvedList"/>
    <dgm:cxn modelId="{37457BBC-6C49-4C94-BFAC-6F4A91815902}" type="presParOf" srcId="{A49AC703-91A1-47D3-860C-5AB85196966C}" destId="{A2A8A785-95FC-4EFB-88C7-FD2D1F4563EB}" srcOrd="1" destOrd="0" presId="urn:microsoft.com/office/officeart/2008/layout/VerticalCurvedList"/>
    <dgm:cxn modelId="{4E39396D-3264-4A04-9B56-679754B0AAE1}" type="presParOf" srcId="{A49AC703-91A1-47D3-860C-5AB85196966C}" destId="{8BF574FC-D9AE-450F-A7CA-3E1D6884447B}" srcOrd="2" destOrd="0" presId="urn:microsoft.com/office/officeart/2008/layout/VerticalCurvedList"/>
    <dgm:cxn modelId="{F5FB3222-8A8F-47DB-9181-AFD7E6EC8D49}" type="presParOf" srcId="{A49AC703-91A1-47D3-860C-5AB85196966C}" destId="{CA4C806E-454F-4D85-8157-369395E12FE7}" srcOrd="3" destOrd="0" presId="urn:microsoft.com/office/officeart/2008/layout/VerticalCurvedList"/>
    <dgm:cxn modelId="{9FEA1A8F-851D-4702-A626-EAA18D0D4B4F}" type="presParOf" srcId="{F4C18653-E65E-4A09-9D3D-D2D245A04DBA}" destId="{6B3DDDC4-F173-495E-A56C-728D66651147}" srcOrd="1" destOrd="0" presId="urn:microsoft.com/office/officeart/2008/layout/VerticalCurvedList"/>
    <dgm:cxn modelId="{105BF342-58C4-44F6-8985-A1D50FBC0103}" type="presParOf" srcId="{F4C18653-E65E-4A09-9D3D-D2D245A04DBA}" destId="{AB2A24C4-6D80-4CDD-AE22-86C3D43516BE}" srcOrd="2" destOrd="0" presId="urn:microsoft.com/office/officeart/2008/layout/VerticalCurvedList"/>
    <dgm:cxn modelId="{0425BC9C-45DE-4D8B-B611-B846464A34F1}" type="presParOf" srcId="{AB2A24C4-6D80-4CDD-AE22-86C3D43516BE}" destId="{72F42054-D48E-40F8-9A67-DDED1D7C59D7}" srcOrd="0" destOrd="0" presId="urn:microsoft.com/office/officeart/2008/layout/VerticalCurvedList"/>
    <dgm:cxn modelId="{6AE3315D-756D-4C72-8C48-CF0B93A6F926}" type="presParOf" srcId="{F4C18653-E65E-4A09-9D3D-D2D245A04DBA}" destId="{0FF1D081-7BC7-4EE1-95CC-7CF86080D7DE}" srcOrd="3" destOrd="0" presId="urn:microsoft.com/office/officeart/2008/layout/VerticalCurvedList"/>
    <dgm:cxn modelId="{24E10E34-E5C5-4D50-8D7B-394A2FE480B1}" type="presParOf" srcId="{F4C18653-E65E-4A09-9D3D-D2D245A04DBA}" destId="{C235FA29-31FE-401B-8E32-E35D0FCE99CE}" srcOrd="4" destOrd="0" presId="urn:microsoft.com/office/officeart/2008/layout/VerticalCurvedList"/>
    <dgm:cxn modelId="{48C54212-3E13-4F5F-9FF9-F4041C7693C7}" type="presParOf" srcId="{C235FA29-31FE-401B-8E32-E35D0FCE99CE}" destId="{A526D748-D2EC-4C71-AD4C-D8A5E1D22621}" srcOrd="0" destOrd="0" presId="urn:microsoft.com/office/officeart/2008/layout/VerticalCurvedList"/>
    <dgm:cxn modelId="{03F0B474-6A0B-4167-BEA4-5B65DC222EF1}" type="presParOf" srcId="{F4C18653-E65E-4A09-9D3D-D2D245A04DBA}" destId="{8A0ADECF-5547-4E05-88A4-461031FC521B}" srcOrd="5" destOrd="0" presId="urn:microsoft.com/office/officeart/2008/layout/VerticalCurvedList"/>
    <dgm:cxn modelId="{F92753DB-867F-4E6C-95CE-92503BE5D838}" type="presParOf" srcId="{F4C18653-E65E-4A09-9D3D-D2D245A04DBA}" destId="{FD420B01-415E-4495-B42B-5F23A1B0DC2A}" srcOrd="6" destOrd="0" presId="urn:microsoft.com/office/officeart/2008/layout/VerticalCurvedList"/>
    <dgm:cxn modelId="{2AE48A4B-7CEF-4F05-A3E8-7181A5DDE676}" type="presParOf" srcId="{FD420B01-415E-4495-B42B-5F23A1B0DC2A}" destId="{3AAD8228-D7FF-46E2-967E-52BA1E8BBBCE}" srcOrd="0" destOrd="0" presId="urn:microsoft.com/office/officeart/2008/layout/VerticalCurvedList"/>
    <dgm:cxn modelId="{663F097E-F372-4804-B400-3C864A7C342F}" type="presParOf" srcId="{F4C18653-E65E-4A09-9D3D-D2D245A04DBA}" destId="{F4F3F757-BE0C-4539-81F3-DBE0057F01C5}" srcOrd="7" destOrd="0" presId="urn:microsoft.com/office/officeart/2008/layout/VerticalCurvedList"/>
    <dgm:cxn modelId="{9A96E5A2-CB27-460B-BEEF-9C41889CD045}" type="presParOf" srcId="{F4C18653-E65E-4A09-9D3D-D2D245A04DBA}" destId="{935A4995-4887-42E8-90E0-3E783BE22521}" srcOrd="8" destOrd="0" presId="urn:microsoft.com/office/officeart/2008/layout/VerticalCurvedList"/>
    <dgm:cxn modelId="{22ED8B60-AA62-4740-9943-45240DDA6F45}" type="presParOf" srcId="{935A4995-4887-42E8-90E0-3E783BE22521}" destId="{D27130BF-AF3E-465F-803D-548EBF8BCF79}" srcOrd="0" destOrd="0" presId="urn:microsoft.com/office/officeart/2008/layout/VerticalCurvedList"/>
    <dgm:cxn modelId="{49D2C665-1202-480B-B35E-C1E0F21D37BC}" type="presParOf" srcId="{F4C18653-E65E-4A09-9D3D-D2D245A04DBA}" destId="{92FAD26E-7667-4024-B9ED-8915D4ED6A03}" srcOrd="9" destOrd="0" presId="urn:microsoft.com/office/officeart/2008/layout/VerticalCurvedList"/>
    <dgm:cxn modelId="{CE729222-DCCC-4CD6-A34B-0C979EDB2DEB}" type="presParOf" srcId="{F4C18653-E65E-4A09-9D3D-D2D245A04DBA}" destId="{DCDA1E86-38E8-4CB5-AFC7-10045A5DAD88}" srcOrd="10" destOrd="0" presId="urn:microsoft.com/office/officeart/2008/layout/VerticalCurvedList"/>
    <dgm:cxn modelId="{CBA4C415-4DAC-483B-A5D4-4FA4C74A309A}" type="presParOf" srcId="{DCDA1E86-38E8-4CB5-AFC7-10045A5DAD88}" destId="{86304D47-2B88-4F49-B0FC-93CF5D0FB0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37FBFA7-D08D-428E-B204-6AC65227869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AB1AB9-53E8-4E3B-9D6E-ADCFC5A2F96A}">
      <dgm:prSet phldrT="[Text]" custT="1"/>
      <dgm:spPr/>
      <dgm:t>
        <a:bodyPr/>
        <a:lstStyle/>
        <a:p>
          <a:r>
            <a:rPr lang="en-US" sz="2400" dirty="0"/>
            <a:t>Naloxone takes effect in 3 to 5 minutes</a:t>
          </a:r>
        </a:p>
      </dgm:t>
    </dgm:pt>
    <dgm:pt modelId="{E2DF00D9-C33C-4B19-A1C5-3A6AF9D86F8D}" type="parTrans" cxnId="{19EF74A2-2CF9-4604-9EDD-43B705BD88F2}">
      <dgm:prSet/>
      <dgm:spPr/>
      <dgm:t>
        <a:bodyPr/>
        <a:lstStyle/>
        <a:p>
          <a:endParaRPr lang="en-US"/>
        </a:p>
      </dgm:t>
    </dgm:pt>
    <dgm:pt modelId="{4E3E4F2B-C58B-4A98-AFD5-76376CCBC144}" type="sibTrans" cxnId="{19EF74A2-2CF9-4604-9EDD-43B705BD88F2}">
      <dgm:prSet/>
      <dgm:spPr/>
      <dgm:t>
        <a:bodyPr/>
        <a:lstStyle/>
        <a:p>
          <a:endParaRPr lang="en-US"/>
        </a:p>
      </dgm:t>
    </dgm:pt>
    <dgm:pt modelId="{5C68A989-ADD1-4DED-A508-6906EDABC769}">
      <dgm:prSet phldrT="[Text]"/>
      <dgm:spPr/>
      <dgm:t>
        <a:bodyPr/>
        <a:lstStyle/>
        <a:p>
          <a:r>
            <a:rPr lang="en-US" dirty="0"/>
            <a:t>If patient is not responding in this time, a second dose may need to be administered </a:t>
          </a:r>
        </a:p>
      </dgm:t>
    </dgm:pt>
    <dgm:pt modelId="{A422C737-F531-4B78-9E0D-6DB2BEEEEB84}" type="parTrans" cxnId="{40C5EB66-6775-49C0-ABC5-F0276B2DA840}">
      <dgm:prSet/>
      <dgm:spPr/>
      <dgm:t>
        <a:bodyPr/>
        <a:lstStyle/>
        <a:p>
          <a:endParaRPr lang="en-US"/>
        </a:p>
      </dgm:t>
    </dgm:pt>
    <dgm:pt modelId="{1C4F0616-50FF-425E-AA13-0F2B10682612}" type="sibTrans" cxnId="{40C5EB66-6775-49C0-ABC5-F0276B2DA840}">
      <dgm:prSet/>
      <dgm:spPr/>
      <dgm:t>
        <a:bodyPr/>
        <a:lstStyle/>
        <a:p>
          <a:endParaRPr lang="en-US"/>
        </a:p>
      </dgm:t>
    </dgm:pt>
    <dgm:pt modelId="{BBC6C9B1-A4FA-40CA-B6D9-1CFF408AB7C2}">
      <dgm:prSet phldrT="[Text]" custT="1"/>
      <dgm:spPr/>
      <dgm:t>
        <a:bodyPr/>
        <a:lstStyle/>
        <a:p>
          <a:r>
            <a:rPr lang="en-US" sz="2400" dirty="0"/>
            <a:t>Naloxone wears off in 30-90 minutes</a:t>
          </a:r>
        </a:p>
      </dgm:t>
    </dgm:pt>
    <dgm:pt modelId="{F01E7D96-52E1-4849-AE9C-5678FDDA7EBC}" type="parTrans" cxnId="{50E0FE32-4CB2-4CF0-92AA-D86A89FBDF89}">
      <dgm:prSet/>
      <dgm:spPr/>
      <dgm:t>
        <a:bodyPr/>
        <a:lstStyle/>
        <a:p>
          <a:endParaRPr lang="en-US"/>
        </a:p>
      </dgm:t>
    </dgm:pt>
    <dgm:pt modelId="{EB98AB92-A539-44FE-B3EE-E7F580ABA353}" type="sibTrans" cxnId="{50E0FE32-4CB2-4CF0-92AA-D86A89FBDF89}">
      <dgm:prSet/>
      <dgm:spPr/>
      <dgm:t>
        <a:bodyPr/>
        <a:lstStyle/>
        <a:p>
          <a:endParaRPr lang="en-US"/>
        </a:p>
      </dgm:t>
    </dgm:pt>
    <dgm:pt modelId="{7422AB02-B707-4C9B-9CA5-9F39AB648FC9}">
      <dgm:prSet phldrT="[Text]"/>
      <dgm:spPr/>
      <dgm:t>
        <a:bodyPr/>
        <a:lstStyle/>
        <a:p>
          <a:r>
            <a:rPr lang="en-US" dirty="0"/>
            <a:t>Patients can go back into overdose if long acting opioids were taken. More naloxone may be necessary</a:t>
          </a:r>
        </a:p>
      </dgm:t>
    </dgm:pt>
    <dgm:pt modelId="{F57ADC37-CE85-47FF-A85B-391E1C45C592}" type="parTrans" cxnId="{CB9E4690-05BF-4893-B75A-D5780C7BD5E1}">
      <dgm:prSet/>
      <dgm:spPr/>
      <dgm:t>
        <a:bodyPr/>
        <a:lstStyle/>
        <a:p>
          <a:endParaRPr lang="en-US"/>
        </a:p>
      </dgm:t>
    </dgm:pt>
    <dgm:pt modelId="{D1B4147F-30F1-451B-830E-54D67EDB5F52}" type="sibTrans" cxnId="{CB9E4690-05BF-4893-B75A-D5780C7BD5E1}">
      <dgm:prSet/>
      <dgm:spPr/>
      <dgm:t>
        <a:bodyPr/>
        <a:lstStyle/>
        <a:p>
          <a:endParaRPr lang="en-US"/>
        </a:p>
      </dgm:t>
    </dgm:pt>
    <dgm:pt modelId="{5CE01B86-31C8-43EC-997C-6FA65CB71466}">
      <dgm:prSet phldrT="[Text]" custT="1"/>
      <dgm:spPr/>
      <dgm:t>
        <a:bodyPr/>
        <a:lstStyle/>
        <a:p>
          <a:r>
            <a:rPr lang="en-US" sz="1900" dirty="0">
              <a:solidFill>
                <a:schemeClr val="tx1"/>
              </a:solidFill>
            </a:rPr>
            <a:t>Patients should avoid taking more opioids after naloxone administration so they do not go back into overdose after naloxone wears off</a:t>
          </a:r>
        </a:p>
      </dgm:t>
    </dgm:pt>
    <dgm:pt modelId="{708F9D84-7AB9-44AE-80E3-F4BBB3C474A9}" type="parTrans" cxnId="{4E8E61D9-1B3B-49E6-B827-E2CA9458FEBE}">
      <dgm:prSet/>
      <dgm:spPr/>
      <dgm:t>
        <a:bodyPr/>
        <a:lstStyle/>
        <a:p>
          <a:endParaRPr lang="en-US"/>
        </a:p>
      </dgm:t>
    </dgm:pt>
    <dgm:pt modelId="{A4A03B3F-3BFF-474B-9B21-D61254E5FE67}" type="sibTrans" cxnId="{4E8E61D9-1B3B-49E6-B827-E2CA9458FEBE}">
      <dgm:prSet/>
      <dgm:spPr/>
      <dgm:t>
        <a:bodyPr/>
        <a:lstStyle/>
        <a:p>
          <a:endParaRPr lang="en-US"/>
        </a:p>
      </dgm:t>
    </dgm:pt>
    <dgm:pt modelId="{A8C1F28D-F9AB-4838-8C3B-FB5D6009005E}">
      <dgm:prSet phldrT="[Text]"/>
      <dgm:spPr/>
      <dgm:t>
        <a:bodyPr/>
        <a:lstStyle/>
        <a:p>
          <a:r>
            <a:rPr lang="en-US" dirty="0"/>
            <a:t>Patients may want to take more opioids because they may feel withdrawal symptoms</a:t>
          </a:r>
        </a:p>
      </dgm:t>
    </dgm:pt>
    <dgm:pt modelId="{F9E53FF3-3E18-492A-B603-00BF9D095947}" type="parTrans" cxnId="{E6E0702B-A235-4F17-8609-FC6369C3D2F4}">
      <dgm:prSet/>
      <dgm:spPr/>
      <dgm:t>
        <a:bodyPr/>
        <a:lstStyle/>
        <a:p>
          <a:endParaRPr lang="en-US"/>
        </a:p>
      </dgm:t>
    </dgm:pt>
    <dgm:pt modelId="{0F437A30-D52B-429E-87D4-11AB63A7B462}" type="sibTrans" cxnId="{E6E0702B-A235-4F17-8609-FC6369C3D2F4}">
      <dgm:prSet/>
      <dgm:spPr/>
      <dgm:t>
        <a:bodyPr/>
        <a:lstStyle/>
        <a:p>
          <a:endParaRPr lang="en-US"/>
        </a:p>
      </dgm:t>
    </dgm:pt>
    <dgm:pt modelId="{118B08C6-2FC4-47C7-A4E2-24115C14FD49}" type="pres">
      <dgm:prSet presAssocID="{B37FBFA7-D08D-428E-B204-6AC652278698}" presName="Name0" presStyleCnt="0">
        <dgm:presLayoutVars>
          <dgm:dir/>
          <dgm:animLvl val="lvl"/>
          <dgm:resizeHandles val="exact"/>
        </dgm:presLayoutVars>
      </dgm:prSet>
      <dgm:spPr/>
    </dgm:pt>
    <dgm:pt modelId="{B54C2943-39D5-40E0-8C5D-C451C76037DC}" type="pres">
      <dgm:prSet presAssocID="{5CE01B86-31C8-43EC-997C-6FA65CB71466}" presName="boxAndChildren" presStyleCnt="0"/>
      <dgm:spPr/>
    </dgm:pt>
    <dgm:pt modelId="{E86A2F64-3E13-4394-B8F9-C9F57FC51650}" type="pres">
      <dgm:prSet presAssocID="{5CE01B86-31C8-43EC-997C-6FA65CB71466}" presName="parentTextBox" presStyleLbl="node1" presStyleIdx="0" presStyleCnt="3"/>
      <dgm:spPr/>
    </dgm:pt>
    <dgm:pt modelId="{5A203415-2392-4F60-8970-BE2959F9DDEC}" type="pres">
      <dgm:prSet presAssocID="{5CE01B86-31C8-43EC-997C-6FA65CB71466}" presName="entireBox" presStyleLbl="node1" presStyleIdx="0" presStyleCnt="3"/>
      <dgm:spPr/>
    </dgm:pt>
    <dgm:pt modelId="{CF0E90E7-E431-4C6B-846D-8CABEBBEED8B}" type="pres">
      <dgm:prSet presAssocID="{5CE01B86-31C8-43EC-997C-6FA65CB71466}" presName="descendantBox" presStyleCnt="0"/>
      <dgm:spPr/>
    </dgm:pt>
    <dgm:pt modelId="{09601D6A-A034-4DC1-B393-0B0725A0D500}" type="pres">
      <dgm:prSet presAssocID="{A8C1F28D-F9AB-4838-8C3B-FB5D6009005E}" presName="childTextBox" presStyleLbl="fgAccFollowNode1" presStyleIdx="0" presStyleCnt="3">
        <dgm:presLayoutVars>
          <dgm:bulletEnabled val="1"/>
        </dgm:presLayoutVars>
      </dgm:prSet>
      <dgm:spPr/>
    </dgm:pt>
    <dgm:pt modelId="{67D9E9D9-7511-4A77-AD54-09A26C93A3A1}" type="pres">
      <dgm:prSet presAssocID="{EB98AB92-A539-44FE-B3EE-E7F580ABA353}" presName="sp" presStyleCnt="0"/>
      <dgm:spPr/>
    </dgm:pt>
    <dgm:pt modelId="{26CC1B11-E55F-4001-B893-C2047B1ED0DE}" type="pres">
      <dgm:prSet presAssocID="{BBC6C9B1-A4FA-40CA-B6D9-1CFF408AB7C2}" presName="arrowAndChildren" presStyleCnt="0"/>
      <dgm:spPr/>
    </dgm:pt>
    <dgm:pt modelId="{F555F381-F90F-49B0-934E-46C8F9FEE4C9}" type="pres">
      <dgm:prSet presAssocID="{BBC6C9B1-A4FA-40CA-B6D9-1CFF408AB7C2}" presName="parentTextArrow" presStyleLbl="node1" presStyleIdx="0" presStyleCnt="3"/>
      <dgm:spPr/>
    </dgm:pt>
    <dgm:pt modelId="{D6DC6981-8F77-4004-8A45-1ACE06094A6B}" type="pres">
      <dgm:prSet presAssocID="{BBC6C9B1-A4FA-40CA-B6D9-1CFF408AB7C2}" presName="arrow" presStyleLbl="node1" presStyleIdx="1" presStyleCnt="3"/>
      <dgm:spPr/>
    </dgm:pt>
    <dgm:pt modelId="{589A0A52-6F05-4AB7-95F2-A198DDA22F50}" type="pres">
      <dgm:prSet presAssocID="{BBC6C9B1-A4FA-40CA-B6D9-1CFF408AB7C2}" presName="descendantArrow" presStyleCnt="0"/>
      <dgm:spPr/>
    </dgm:pt>
    <dgm:pt modelId="{D58F2334-F700-41D5-B01E-DF2F8A0E9AF2}" type="pres">
      <dgm:prSet presAssocID="{7422AB02-B707-4C9B-9CA5-9F39AB648FC9}" presName="childTextArrow" presStyleLbl="fgAccFollowNode1" presStyleIdx="1" presStyleCnt="3">
        <dgm:presLayoutVars>
          <dgm:bulletEnabled val="1"/>
        </dgm:presLayoutVars>
      </dgm:prSet>
      <dgm:spPr/>
    </dgm:pt>
    <dgm:pt modelId="{DBA90E7C-B04A-4129-BA1B-8F3F685912E1}" type="pres">
      <dgm:prSet presAssocID="{4E3E4F2B-C58B-4A98-AFD5-76376CCBC144}" presName="sp" presStyleCnt="0"/>
      <dgm:spPr/>
    </dgm:pt>
    <dgm:pt modelId="{2EBF3766-A4F8-40B8-A2CB-4E55A00ED975}" type="pres">
      <dgm:prSet presAssocID="{74AB1AB9-53E8-4E3B-9D6E-ADCFC5A2F96A}" presName="arrowAndChildren" presStyleCnt="0"/>
      <dgm:spPr/>
    </dgm:pt>
    <dgm:pt modelId="{BA672955-A320-45E9-A51B-65339F06372B}" type="pres">
      <dgm:prSet presAssocID="{74AB1AB9-53E8-4E3B-9D6E-ADCFC5A2F96A}" presName="parentTextArrow" presStyleLbl="node1" presStyleIdx="1" presStyleCnt="3"/>
      <dgm:spPr/>
    </dgm:pt>
    <dgm:pt modelId="{2816512E-7295-417C-9D15-C4AA41B496FE}" type="pres">
      <dgm:prSet presAssocID="{74AB1AB9-53E8-4E3B-9D6E-ADCFC5A2F96A}" presName="arrow" presStyleLbl="node1" presStyleIdx="2" presStyleCnt="3"/>
      <dgm:spPr/>
    </dgm:pt>
    <dgm:pt modelId="{8AF9DA92-7424-44B9-9A67-1EAD14F8B89B}" type="pres">
      <dgm:prSet presAssocID="{74AB1AB9-53E8-4E3B-9D6E-ADCFC5A2F96A}" presName="descendantArrow" presStyleCnt="0"/>
      <dgm:spPr/>
    </dgm:pt>
    <dgm:pt modelId="{8F06552C-3F8A-4446-B5EE-E4402F9F51AA}" type="pres">
      <dgm:prSet presAssocID="{5C68A989-ADD1-4DED-A508-6906EDABC769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E5FB9B04-8AC2-45D7-95DA-1B48FF16462D}" type="presOf" srcId="{BBC6C9B1-A4FA-40CA-B6D9-1CFF408AB7C2}" destId="{F555F381-F90F-49B0-934E-46C8F9FEE4C9}" srcOrd="0" destOrd="0" presId="urn:microsoft.com/office/officeart/2005/8/layout/process4"/>
    <dgm:cxn modelId="{CF365D07-1D7B-4A5A-8FB3-78449A902C4C}" type="presOf" srcId="{B37FBFA7-D08D-428E-B204-6AC652278698}" destId="{118B08C6-2FC4-47C7-A4E2-24115C14FD49}" srcOrd="0" destOrd="0" presId="urn:microsoft.com/office/officeart/2005/8/layout/process4"/>
    <dgm:cxn modelId="{72CBF70B-D5F4-4B11-BD67-EE3A81DAC20D}" type="presOf" srcId="{A8C1F28D-F9AB-4838-8C3B-FB5D6009005E}" destId="{09601D6A-A034-4DC1-B393-0B0725A0D500}" srcOrd="0" destOrd="0" presId="urn:microsoft.com/office/officeart/2005/8/layout/process4"/>
    <dgm:cxn modelId="{824B8C1D-D940-40FF-846B-699DBC8D3BD4}" type="presOf" srcId="{74AB1AB9-53E8-4E3B-9D6E-ADCFC5A2F96A}" destId="{2816512E-7295-417C-9D15-C4AA41B496FE}" srcOrd="1" destOrd="0" presId="urn:microsoft.com/office/officeart/2005/8/layout/process4"/>
    <dgm:cxn modelId="{E6E0702B-A235-4F17-8609-FC6369C3D2F4}" srcId="{5CE01B86-31C8-43EC-997C-6FA65CB71466}" destId="{A8C1F28D-F9AB-4838-8C3B-FB5D6009005E}" srcOrd="0" destOrd="0" parTransId="{F9E53FF3-3E18-492A-B603-00BF9D095947}" sibTransId="{0F437A30-D52B-429E-87D4-11AB63A7B462}"/>
    <dgm:cxn modelId="{3B80042F-05C7-42C8-BBE4-AF9145F4EB5D}" type="presOf" srcId="{74AB1AB9-53E8-4E3B-9D6E-ADCFC5A2F96A}" destId="{BA672955-A320-45E9-A51B-65339F06372B}" srcOrd="0" destOrd="0" presId="urn:microsoft.com/office/officeart/2005/8/layout/process4"/>
    <dgm:cxn modelId="{50E0FE32-4CB2-4CF0-92AA-D86A89FBDF89}" srcId="{B37FBFA7-D08D-428E-B204-6AC652278698}" destId="{BBC6C9B1-A4FA-40CA-B6D9-1CFF408AB7C2}" srcOrd="1" destOrd="0" parTransId="{F01E7D96-52E1-4849-AE9C-5678FDDA7EBC}" sibTransId="{EB98AB92-A539-44FE-B3EE-E7F580ABA353}"/>
    <dgm:cxn modelId="{2E4D1942-760C-4C78-884B-FDE758213C16}" type="presOf" srcId="{BBC6C9B1-A4FA-40CA-B6D9-1CFF408AB7C2}" destId="{D6DC6981-8F77-4004-8A45-1ACE06094A6B}" srcOrd="1" destOrd="0" presId="urn:microsoft.com/office/officeart/2005/8/layout/process4"/>
    <dgm:cxn modelId="{40C5EB66-6775-49C0-ABC5-F0276B2DA840}" srcId="{74AB1AB9-53E8-4E3B-9D6E-ADCFC5A2F96A}" destId="{5C68A989-ADD1-4DED-A508-6906EDABC769}" srcOrd="0" destOrd="0" parTransId="{A422C737-F531-4B78-9E0D-6DB2BEEEEB84}" sibTransId="{1C4F0616-50FF-425E-AA13-0F2B10682612}"/>
    <dgm:cxn modelId="{EE5AB674-BB9B-46F3-B676-1EBF25CCD358}" type="presOf" srcId="{5CE01B86-31C8-43EC-997C-6FA65CB71466}" destId="{E86A2F64-3E13-4394-B8F9-C9F57FC51650}" srcOrd="0" destOrd="0" presId="urn:microsoft.com/office/officeart/2005/8/layout/process4"/>
    <dgm:cxn modelId="{9D290F55-FEFD-40F2-A9B2-65061D7E6ACA}" type="presOf" srcId="{5C68A989-ADD1-4DED-A508-6906EDABC769}" destId="{8F06552C-3F8A-4446-B5EE-E4402F9F51AA}" srcOrd="0" destOrd="0" presId="urn:microsoft.com/office/officeart/2005/8/layout/process4"/>
    <dgm:cxn modelId="{CB9E4690-05BF-4893-B75A-D5780C7BD5E1}" srcId="{BBC6C9B1-A4FA-40CA-B6D9-1CFF408AB7C2}" destId="{7422AB02-B707-4C9B-9CA5-9F39AB648FC9}" srcOrd="0" destOrd="0" parTransId="{F57ADC37-CE85-47FF-A85B-391E1C45C592}" sibTransId="{D1B4147F-30F1-451B-830E-54D67EDB5F52}"/>
    <dgm:cxn modelId="{CFD5C397-8B7B-4185-A4F1-977B1AB35741}" type="presOf" srcId="{7422AB02-B707-4C9B-9CA5-9F39AB648FC9}" destId="{D58F2334-F700-41D5-B01E-DF2F8A0E9AF2}" srcOrd="0" destOrd="0" presId="urn:microsoft.com/office/officeart/2005/8/layout/process4"/>
    <dgm:cxn modelId="{19EF74A2-2CF9-4604-9EDD-43B705BD88F2}" srcId="{B37FBFA7-D08D-428E-B204-6AC652278698}" destId="{74AB1AB9-53E8-4E3B-9D6E-ADCFC5A2F96A}" srcOrd="0" destOrd="0" parTransId="{E2DF00D9-C33C-4B19-A1C5-3A6AF9D86F8D}" sibTransId="{4E3E4F2B-C58B-4A98-AFD5-76376CCBC144}"/>
    <dgm:cxn modelId="{4E8E61D9-1B3B-49E6-B827-E2CA9458FEBE}" srcId="{B37FBFA7-D08D-428E-B204-6AC652278698}" destId="{5CE01B86-31C8-43EC-997C-6FA65CB71466}" srcOrd="2" destOrd="0" parTransId="{708F9D84-7AB9-44AE-80E3-F4BBB3C474A9}" sibTransId="{A4A03B3F-3BFF-474B-9B21-D61254E5FE67}"/>
    <dgm:cxn modelId="{752769DC-5286-41CA-92A7-2843B90BC0E7}" type="presOf" srcId="{5CE01B86-31C8-43EC-997C-6FA65CB71466}" destId="{5A203415-2392-4F60-8970-BE2959F9DDEC}" srcOrd="1" destOrd="0" presId="urn:microsoft.com/office/officeart/2005/8/layout/process4"/>
    <dgm:cxn modelId="{FA951C54-0E2C-4F96-A4DC-E15D17032C52}" type="presParOf" srcId="{118B08C6-2FC4-47C7-A4E2-24115C14FD49}" destId="{B54C2943-39D5-40E0-8C5D-C451C76037DC}" srcOrd="0" destOrd="0" presId="urn:microsoft.com/office/officeart/2005/8/layout/process4"/>
    <dgm:cxn modelId="{1CD1119E-FFB9-4ADF-B4DA-7FFC9BB373FE}" type="presParOf" srcId="{B54C2943-39D5-40E0-8C5D-C451C76037DC}" destId="{E86A2F64-3E13-4394-B8F9-C9F57FC51650}" srcOrd="0" destOrd="0" presId="urn:microsoft.com/office/officeart/2005/8/layout/process4"/>
    <dgm:cxn modelId="{B9309F62-1C9F-4DBF-89FE-27E68BB775EC}" type="presParOf" srcId="{B54C2943-39D5-40E0-8C5D-C451C76037DC}" destId="{5A203415-2392-4F60-8970-BE2959F9DDEC}" srcOrd="1" destOrd="0" presId="urn:microsoft.com/office/officeart/2005/8/layout/process4"/>
    <dgm:cxn modelId="{1C6CD3B2-7498-4C90-856B-044194659D82}" type="presParOf" srcId="{B54C2943-39D5-40E0-8C5D-C451C76037DC}" destId="{CF0E90E7-E431-4C6B-846D-8CABEBBEED8B}" srcOrd="2" destOrd="0" presId="urn:microsoft.com/office/officeart/2005/8/layout/process4"/>
    <dgm:cxn modelId="{84ADFA8A-92F6-4847-8744-AD1CCEA0780E}" type="presParOf" srcId="{CF0E90E7-E431-4C6B-846D-8CABEBBEED8B}" destId="{09601D6A-A034-4DC1-B393-0B0725A0D500}" srcOrd="0" destOrd="0" presId="urn:microsoft.com/office/officeart/2005/8/layout/process4"/>
    <dgm:cxn modelId="{3A2E5B3C-48AE-4B1E-9E8F-01F4BA9E4BB9}" type="presParOf" srcId="{118B08C6-2FC4-47C7-A4E2-24115C14FD49}" destId="{67D9E9D9-7511-4A77-AD54-09A26C93A3A1}" srcOrd="1" destOrd="0" presId="urn:microsoft.com/office/officeart/2005/8/layout/process4"/>
    <dgm:cxn modelId="{CF917A92-9AD0-4D17-B95E-3687F91AB9F8}" type="presParOf" srcId="{118B08C6-2FC4-47C7-A4E2-24115C14FD49}" destId="{26CC1B11-E55F-4001-B893-C2047B1ED0DE}" srcOrd="2" destOrd="0" presId="urn:microsoft.com/office/officeart/2005/8/layout/process4"/>
    <dgm:cxn modelId="{B1D54BDE-66A7-4312-8222-CF65D865E372}" type="presParOf" srcId="{26CC1B11-E55F-4001-B893-C2047B1ED0DE}" destId="{F555F381-F90F-49B0-934E-46C8F9FEE4C9}" srcOrd="0" destOrd="0" presId="urn:microsoft.com/office/officeart/2005/8/layout/process4"/>
    <dgm:cxn modelId="{DA85429B-C947-4D78-9D11-8AF2A0A1631C}" type="presParOf" srcId="{26CC1B11-E55F-4001-B893-C2047B1ED0DE}" destId="{D6DC6981-8F77-4004-8A45-1ACE06094A6B}" srcOrd="1" destOrd="0" presId="urn:microsoft.com/office/officeart/2005/8/layout/process4"/>
    <dgm:cxn modelId="{E9A12528-590E-4416-805E-98634C6EA7EB}" type="presParOf" srcId="{26CC1B11-E55F-4001-B893-C2047B1ED0DE}" destId="{589A0A52-6F05-4AB7-95F2-A198DDA22F50}" srcOrd="2" destOrd="0" presId="urn:microsoft.com/office/officeart/2005/8/layout/process4"/>
    <dgm:cxn modelId="{C2E724A0-AC38-4701-B81F-9BCD560F809B}" type="presParOf" srcId="{589A0A52-6F05-4AB7-95F2-A198DDA22F50}" destId="{D58F2334-F700-41D5-B01E-DF2F8A0E9AF2}" srcOrd="0" destOrd="0" presId="urn:microsoft.com/office/officeart/2005/8/layout/process4"/>
    <dgm:cxn modelId="{0EF15B28-C093-4714-8F54-FE8C14DC15E9}" type="presParOf" srcId="{118B08C6-2FC4-47C7-A4E2-24115C14FD49}" destId="{DBA90E7C-B04A-4129-BA1B-8F3F685912E1}" srcOrd="3" destOrd="0" presId="urn:microsoft.com/office/officeart/2005/8/layout/process4"/>
    <dgm:cxn modelId="{8C9F8FFB-D840-4555-876C-DB83A7DDCE97}" type="presParOf" srcId="{118B08C6-2FC4-47C7-A4E2-24115C14FD49}" destId="{2EBF3766-A4F8-40B8-A2CB-4E55A00ED975}" srcOrd="4" destOrd="0" presId="urn:microsoft.com/office/officeart/2005/8/layout/process4"/>
    <dgm:cxn modelId="{112109E6-2B3E-428C-A757-67E7508626D4}" type="presParOf" srcId="{2EBF3766-A4F8-40B8-A2CB-4E55A00ED975}" destId="{BA672955-A320-45E9-A51B-65339F06372B}" srcOrd="0" destOrd="0" presId="urn:microsoft.com/office/officeart/2005/8/layout/process4"/>
    <dgm:cxn modelId="{792B286B-679B-446D-983D-F557D11DBC55}" type="presParOf" srcId="{2EBF3766-A4F8-40B8-A2CB-4E55A00ED975}" destId="{2816512E-7295-417C-9D15-C4AA41B496FE}" srcOrd="1" destOrd="0" presId="urn:microsoft.com/office/officeart/2005/8/layout/process4"/>
    <dgm:cxn modelId="{D9FB17DE-F2C7-4EB0-AABA-74E09B194BA6}" type="presParOf" srcId="{2EBF3766-A4F8-40B8-A2CB-4E55A00ED975}" destId="{8AF9DA92-7424-44B9-9A67-1EAD14F8B89B}" srcOrd="2" destOrd="0" presId="urn:microsoft.com/office/officeart/2005/8/layout/process4"/>
    <dgm:cxn modelId="{CFCFA083-3337-425D-9FC7-7EB6EF5548B1}" type="presParOf" srcId="{8AF9DA92-7424-44B9-9A67-1EAD14F8B89B}" destId="{8F06552C-3F8A-4446-B5EE-E4402F9F51A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74B0-4ABD-45E2-9D22-1B68A0A50889}">
      <dsp:nvSpPr>
        <dsp:cNvPr id="0" name=""/>
        <dsp:cNvSpPr/>
      </dsp:nvSpPr>
      <dsp:spPr>
        <a:xfrm>
          <a:off x="0" y="0"/>
          <a:ext cx="830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31BB5-45D8-4F00-88D0-F1B2A30D3C4A}">
      <dsp:nvSpPr>
        <dsp:cNvPr id="0" name=""/>
        <dsp:cNvSpPr/>
      </dsp:nvSpPr>
      <dsp:spPr>
        <a:xfrm>
          <a:off x="0" y="0"/>
          <a:ext cx="1661160" cy="485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0" y="0"/>
        <a:ext cx="1661160" cy="4851400"/>
      </dsp:txXfrm>
    </dsp:sp>
    <dsp:sp modelId="{20DE3BE0-F026-4979-BC0A-6F8ECC8EAE7E}">
      <dsp:nvSpPr>
        <dsp:cNvPr id="0" name=""/>
        <dsp:cNvSpPr/>
      </dsp:nvSpPr>
      <dsp:spPr>
        <a:xfrm>
          <a:off x="1785747" y="112757"/>
          <a:ext cx="6520053" cy="2255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States with statistically significant increases in drug overdose death rates from 2014 to 2015 included </a:t>
          </a:r>
          <a:r>
            <a:rPr lang="en-US" sz="2200" b="1" kern="1200" dirty="0"/>
            <a:t>Connecticut</a:t>
          </a:r>
          <a:r>
            <a:rPr lang="en-US" sz="2200" kern="1200" dirty="0"/>
            <a:t>, Florida, Illinois, Kentucky, Louisiana, Maine, Maryland, Massachusetts, Michigan, New Hampshire, New Jersey, New York, North Carolina, Ohio, Pennsylvania, Rhode Island, Tennessee, Washington, and West Virginia</a:t>
          </a:r>
        </a:p>
      </dsp:txBody>
      <dsp:txXfrm>
        <a:off x="1785747" y="112757"/>
        <a:ext cx="6520053" cy="2255142"/>
      </dsp:txXfrm>
    </dsp:sp>
    <dsp:sp modelId="{D26A767A-4694-4A39-B59F-DFF994637C98}">
      <dsp:nvSpPr>
        <dsp:cNvPr id="0" name=""/>
        <dsp:cNvSpPr/>
      </dsp:nvSpPr>
      <dsp:spPr>
        <a:xfrm>
          <a:off x="1661160" y="2367900"/>
          <a:ext cx="6644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3BB68-E445-4BFE-AFB8-CD01001C819F}">
      <dsp:nvSpPr>
        <dsp:cNvPr id="0" name=""/>
        <dsp:cNvSpPr/>
      </dsp:nvSpPr>
      <dsp:spPr>
        <a:xfrm>
          <a:off x="1785747" y="2480657"/>
          <a:ext cx="6520053" cy="2255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Connecticut had a 25.6% increase in drug overdose deaths from 2014 to 2015 </a:t>
          </a:r>
        </a:p>
      </dsp:txBody>
      <dsp:txXfrm>
        <a:off x="1785747" y="2480657"/>
        <a:ext cx="6520053" cy="2255142"/>
      </dsp:txXfrm>
    </dsp:sp>
    <dsp:sp modelId="{F613AB9C-7435-4C5C-9E83-54CE1AB18C38}">
      <dsp:nvSpPr>
        <dsp:cNvPr id="0" name=""/>
        <dsp:cNvSpPr/>
      </dsp:nvSpPr>
      <dsp:spPr>
        <a:xfrm>
          <a:off x="1661160" y="4735800"/>
          <a:ext cx="66446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539DA-7D08-40A5-88C9-997EB60AF605}">
      <dsp:nvSpPr>
        <dsp:cNvPr id="0" name=""/>
        <dsp:cNvSpPr/>
      </dsp:nvSpPr>
      <dsp:spPr>
        <a:xfrm>
          <a:off x="2906962" y="2438400"/>
          <a:ext cx="607844" cy="1158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3922" y="0"/>
              </a:lnTo>
              <a:lnTo>
                <a:pt x="303922" y="1158240"/>
              </a:lnTo>
              <a:lnTo>
                <a:pt x="607844" y="11582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78183" y="2984818"/>
        <a:ext cx="65402" cy="65402"/>
      </dsp:txXfrm>
    </dsp:sp>
    <dsp:sp modelId="{B8CF33B0-B419-4D45-8C08-70F9B89446B0}">
      <dsp:nvSpPr>
        <dsp:cNvPr id="0" name=""/>
        <dsp:cNvSpPr/>
      </dsp:nvSpPr>
      <dsp:spPr>
        <a:xfrm>
          <a:off x="2906962" y="2051306"/>
          <a:ext cx="607844" cy="387093"/>
        </a:xfrm>
        <a:custGeom>
          <a:avLst/>
          <a:gdLst/>
          <a:ahLst/>
          <a:cxnLst/>
          <a:rect l="0" t="0" r="0" b="0"/>
          <a:pathLst>
            <a:path>
              <a:moveTo>
                <a:pt x="0" y="387093"/>
              </a:moveTo>
              <a:lnTo>
                <a:pt x="303922" y="387093"/>
              </a:lnTo>
              <a:lnTo>
                <a:pt x="303922" y="0"/>
              </a:lnTo>
              <a:lnTo>
                <a:pt x="60784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92869" y="2226837"/>
        <a:ext cx="36031" cy="36031"/>
      </dsp:txXfrm>
    </dsp:sp>
    <dsp:sp modelId="{43F0B06D-5E18-44D3-BEF7-755F4F06E3C8}">
      <dsp:nvSpPr>
        <dsp:cNvPr id="0" name=""/>
        <dsp:cNvSpPr/>
      </dsp:nvSpPr>
      <dsp:spPr>
        <a:xfrm>
          <a:off x="2906962" y="682758"/>
          <a:ext cx="607844" cy="1755641"/>
        </a:xfrm>
        <a:custGeom>
          <a:avLst/>
          <a:gdLst/>
          <a:ahLst/>
          <a:cxnLst/>
          <a:rect l="0" t="0" r="0" b="0"/>
          <a:pathLst>
            <a:path>
              <a:moveTo>
                <a:pt x="0" y="1755641"/>
              </a:moveTo>
              <a:lnTo>
                <a:pt x="303922" y="1755641"/>
              </a:lnTo>
              <a:lnTo>
                <a:pt x="303922" y="0"/>
              </a:lnTo>
              <a:lnTo>
                <a:pt x="60784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164437" y="1514131"/>
        <a:ext cx="92894" cy="92894"/>
      </dsp:txXfrm>
    </dsp:sp>
    <dsp:sp modelId="{AD737F23-3A41-4F22-98CD-E583A214F330}">
      <dsp:nvSpPr>
        <dsp:cNvPr id="0" name=""/>
        <dsp:cNvSpPr/>
      </dsp:nvSpPr>
      <dsp:spPr>
        <a:xfrm rot="16200000">
          <a:off x="5266" y="1975104"/>
          <a:ext cx="4876800" cy="926592"/>
        </a:xfrm>
        <a:prstGeom prst="rect">
          <a:avLst/>
        </a:prstGeom>
        <a:solidFill>
          <a:srgbClr val="A1283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Side Effects</a:t>
          </a:r>
        </a:p>
      </dsp:txBody>
      <dsp:txXfrm>
        <a:off x="5266" y="1975104"/>
        <a:ext cx="4876800" cy="926592"/>
      </dsp:txXfrm>
    </dsp:sp>
    <dsp:sp modelId="{A15617E0-C3EB-4A83-A520-66529978967A}">
      <dsp:nvSpPr>
        <dsp:cNvPr id="0" name=""/>
        <dsp:cNvSpPr/>
      </dsp:nvSpPr>
      <dsp:spPr>
        <a:xfrm>
          <a:off x="3514807" y="219462"/>
          <a:ext cx="3039221" cy="926592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bg1"/>
              </a:solidFill>
            </a:rPr>
            <a:t>The most common adverse event is opioid withdrawal symptoms</a:t>
          </a:r>
        </a:p>
      </dsp:txBody>
      <dsp:txXfrm>
        <a:off x="3514807" y="219462"/>
        <a:ext cx="3039221" cy="926592"/>
      </dsp:txXfrm>
    </dsp:sp>
    <dsp:sp modelId="{7CB19153-D495-44D3-916D-E2150797E8F8}">
      <dsp:nvSpPr>
        <dsp:cNvPr id="0" name=""/>
        <dsp:cNvSpPr/>
      </dsp:nvSpPr>
      <dsp:spPr>
        <a:xfrm>
          <a:off x="3514807" y="1588010"/>
          <a:ext cx="3039221" cy="926592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IM &amp; IN Naloxone do not result in  withdrawal reaction</a:t>
          </a:r>
          <a:endParaRPr lang="en-US" sz="1700" kern="1200" dirty="0"/>
        </a:p>
      </dsp:txBody>
      <dsp:txXfrm>
        <a:off x="3514807" y="1588010"/>
        <a:ext cx="3039221" cy="926592"/>
      </dsp:txXfrm>
    </dsp:sp>
    <dsp:sp modelId="{F190682F-B24F-4523-AD0B-121067FECB93}">
      <dsp:nvSpPr>
        <dsp:cNvPr id="0" name=""/>
        <dsp:cNvSpPr/>
      </dsp:nvSpPr>
      <dsp:spPr>
        <a:xfrm>
          <a:off x="3514807" y="2971801"/>
          <a:ext cx="3039221" cy="124967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More severe adverse events are considerably less common and even when severe, less dangerous than an untreated opioid overdose </a:t>
          </a:r>
        </a:p>
      </dsp:txBody>
      <dsp:txXfrm>
        <a:off x="3514807" y="2971801"/>
        <a:ext cx="3039221" cy="124967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7ABB0-9446-425D-B815-0EDC64CF52BB}">
      <dsp:nvSpPr>
        <dsp:cNvPr id="0" name=""/>
        <dsp:cNvSpPr/>
      </dsp:nvSpPr>
      <dsp:spPr>
        <a:xfrm>
          <a:off x="0" y="2368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E0123-6B33-4ECD-9A2C-5F61748A8ABB}">
      <dsp:nvSpPr>
        <dsp:cNvPr id="0" name=""/>
        <dsp:cNvSpPr/>
      </dsp:nvSpPr>
      <dsp:spPr>
        <a:xfrm>
          <a:off x="0" y="2368"/>
          <a:ext cx="1737360" cy="484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0" y="2368"/>
        <a:ext cx="1737360" cy="4846662"/>
      </dsp:txXfrm>
    </dsp:sp>
    <dsp:sp modelId="{F8F476AB-E6AE-4D0E-9EFB-CC8D4866D278}">
      <dsp:nvSpPr>
        <dsp:cNvPr id="0" name=""/>
        <dsp:cNvSpPr/>
      </dsp:nvSpPr>
      <dsp:spPr>
        <a:xfrm>
          <a:off x="1867662" y="78097"/>
          <a:ext cx="6819138" cy="1514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Intranasal Form (IN)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Brand Name </a:t>
          </a:r>
          <a:r>
            <a:rPr lang="en-US" sz="1800" kern="1200" dirty="0" err="1"/>
            <a:t>Narcan</a:t>
          </a:r>
          <a:r>
            <a:rPr lang="en-US" sz="1800" kern="1200" dirty="0"/>
            <a:t> spray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Also as 2mg/2ml prefilled syringes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-Compatible with mucosal automation device for nasal delivery</a:t>
          </a:r>
        </a:p>
      </dsp:txBody>
      <dsp:txXfrm>
        <a:off x="1867662" y="78097"/>
        <a:ext cx="6819138" cy="1514581"/>
      </dsp:txXfrm>
    </dsp:sp>
    <dsp:sp modelId="{7BBCE6F1-47D5-4B4A-9E73-91CA26DA5CC8}">
      <dsp:nvSpPr>
        <dsp:cNvPr id="0" name=""/>
        <dsp:cNvSpPr/>
      </dsp:nvSpPr>
      <dsp:spPr>
        <a:xfrm>
          <a:off x="1737360" y="1592679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7090E7-DE5C-4FE0-8CD0-785FFDFE6CCE}">
      <dsp:nvSpPr>
        <dsp:cNvPr id="0" name=""/>
        <dsp:cNvSpPr/>
      </dsp:nvSpPr>
      <dsp:spPr>
        <a:xfrm>
          <a:off x="1867662" y="1668409"/>
          <a:ext cx="6819138" cy="1514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Intramuscular (IM)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Available as 0.4mg/ml solution for injection in 1ml and 10ml vials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Auto-injector (</a:t>
          </a:r>
          <a:r>
            <a:rPr lang="en-US" sz="1800" kern="1200" dirty="0" err="1"/>
            <a:t>Evzio</a:t>
          </a:r>
          <a:r>
            <a:rPr lang="en-US" sz="2100" kern="1200" dirty="0"/>
            <a:t>)</a:t>
          </a:r>
        </a:p>
      </dsp:txBody>
      <dsp:txXfrm>
        <a:off x="1867662" y="1668409"/>
        <a:ext cx="6819138" cy="1514581"/>
      </dsp:txXfrm>
    </dsp:sp>
    <dsp:sp modelId="{A8ADE1D2-DF5D-4F3A-8639-FABD883320EE}">
      <dsp:nvSpPr>
        <dsp:cNvPr id="0" name=""/>
        <dsp:cNvSpPr/>
      </dsp:nvSpPr>
      <dsp:spPr>
        <a:xfrm>
          <a:off x="1737360" y="3182990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7A5470-0E71-47A3-8116-B2E1B623C43D}">
      <dsp:nvSpPr>
        <dsp:cNvPr id="0" name=""/>
        <dsp:cNvSpPr/>
      </dsp:nvSpPr>
      <dsp:spPr>
        <a:xfrm>
          <a:off x="1867662" y="3258720"/>
          <a:ext cx="6819138" cy="1514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Intravenous (IV)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Standard antidote used by EMS for diagnosing and treating opioid</a:t>
          </a:r>
        </a:p>
      </dsp:txBody>
      <dsp:txXfrm>
        <a:off x="1867662" y="3258720"/>
        <a:ext cx="6819138" cy="1514581"/>
      </dsp:txXfrm>
    </dsp:sp>
    <dsp:sp modelId="{BA081019-F931-4699-8001-E9958BF4AC1E}">
      <dsp:nvSpPr>
        <dsp:cNvPr id="0" name=""/>
        <dsp:cNvSpPr/>
      </dsp:nvSpPr>
      <dsp:spPr>
        <a:xfrm>
          <a:off x="1737360" y="4773302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5A2E6-F0A7-4568-8C85-C2F3C102F1C6}">
      <dsp:nvSpPr>
        <dsp:cNvPr id="0" name=""/>
        <dsp:cNvSpPr/>
      </dsp:nvSpPr>
      <dsp:spPr>
        <a:xfrm>
          <a:off x="28" y="628457"/>
          <a:ext cx="2973631" cy="34983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D665A-64AA-4AC5-979B-6C52ECA1D20F}">
      <dsp:nvSpPr>
        <dsp:cNvPr id="0" name=""/>
        <dsp:cNvSpPr/>
      </dsp:nvSpPr>
      <dsp:spPr>
        <a:xfrm>
          <a:off x="28" y="759843"/>
          <a:ext cx="218453" cy="218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7FF02-4589-46A8-9591-DF592B14DC03}">
      <dsp:nvSpPr>
        <dsp:cNvPr id="0" name=""/>
        <dsp:cNvSpPr/>
      </dsp:nvSpPr>
      <dsp:spPr>
        <a:xfrm>
          <a:off x="28" y="0"/>
          <a:ext cx="2973631" cy="62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Pros	</a:t>
          </a:r>
        </a:p>
      </dsp:txBody>
      <dsp:txXfrm>
        <a:off x="28" y="0"/>
        <a:ext cx="2973631" cy="628457"/>
      </dsp:txXfrm>
    </dsp:sp>
    <dsp:sp modelId="{93EBBE9E-D292-4069-9A6C-1A18D6F5B603}">
      <dsp:nvSpPr>
        <dsp:cNvPr id="0" name=""/>
        <dsp:cNvSpPr/>
      </dsp:nvSpPr>
      <dsp:spPr>
        <a:xfrm>
          <a:off x="28" y="126905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1103D-42BC-4DCC-8DDD-9ABA2531BAE1}">
      <dsp:nvSpPr>
        <dsp:cNvPr id="0" name=""/>
        <dsp:cNvSpPr/>
      </dsp:nvSpPr>
      <dsp:spPr>
        <a:xfrm>
          <a:off x="208182" y="1123674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Acceptable to non-users</a:t>
          </a:r>
        </a:p>
      </dsp:txBody>
      <dsp:txXfrm>
        <a:off x="208182" y="1123674"/>
        <a:ext cx="2765476" cy="509203"/>
      </dsp:txXfrm>
    </dsp:sp>
    <dsp:sp modelId="{F6D540EC-DCC2-4061-AB59-BB98AEEA6EB7}">
      <dsp:nvSpPr>
        <dsp:cNvPr id="0" name=""/>
        <dsp:cNvSpPr/>
      </dsp:nvSpPr>
      <dsp:spPr>
        <a:xfrm>
          <a:off x="28" y="1778255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80BDB-BCE5-4127-AC9B-201273B437B4}">
      <dsp:nvSpPr>
        <dsp:cNvPr id="0" name=""/>
        <dsp:cNvSpPr/>
      </dsp:nvSpPr>
      <dsp:spPr>
        <a:xfrm>
          <a:off x="208182" y="1632878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 needle stick risk</a:t>
          </a:r>
        </a:p>
      </dsp:txBody>
      <dsp:txXfrm>
        <a:off x="208182" y="1632878"/>
        <a:ext cx="2765476" cy="509203"/>
      </dsp:txXfrm>
    </dsp:sp>
    <dsp:sp modelId="{858B469E-963C-4608-B593-58435544111D}">
      <dsp:nvSpPr>
        <dsp:cNvPr id="0" name=""/>
        <dsp:cNvSpPr/>
      </dsp:nvSpPr>
      <dsp:spPr>
        <a:xfrm>
          <a:off x="28" y="2287459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EC0E3-8F9E-45C6-8BA3-40FF3E07B54D}">
      <dsp:nvSpPr>
        <dsp:cNvPr id="0" name=""/>
        <dsp:cNvSpPr/>
      </dsp:nvSpPr>
      <dsp:spPr>
        <a:xfrm>
          <a:off x="208182" y="2142081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 disposal concerns</a:t>
          </a:r>
        </a:p>
      </dsp:txBody>
      <dsp:txXfrm>
        <a:off x="208182" y="2142081"/>
        <a:ext cx="2765476" cy="509203"/>
      </dsp:txXfrm>
    </dsp:sp>
    <dsp:sp modelId="{EE56083E-EF87-4FA3-A1C1-C5EA66416286}">
      <dsp:nvSpPr>
        <dsp:cNvPr id="0" name=""/>
        <dsp:cNvSpPr/>
      </dsp:nvSpPr>
      <dsp:spPr>
        <a:xfrm>
          <a:off x="28" y="279666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8B1BC-4A8D-4758-925E-9D336B72E727}">
      <dsp:nvSpPr>
        <dsp:cNvPr id="0" name=""/>
        <dsp:cNvSpPr/>
      </dsp:nvSpPr>
      <dsp:spPr>
        <a:xfrm>
          <a:off x="208182" y="2651285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Same onset as IM</a:t>
          </a:r>
        </a:p>
      </dsp:txBody>
      <dsp:txXfrm>
        <a:off x="208182" y="2651285"/>
        <a:ext cx="2765476" cy="509203"/>
      </dsp:txXfrm>
    </dsp:sp>
    <dsp:sp modelId="{2709A3BC-4E37-4CFE-90BD-960615DF99D5}">
      <dsp:nvSpPr>
        <dsp:cNvPr id="0" name=""/>
        <dsp:cNvSpPr/>
      </dsp:nvSpPr>
      <dsp:spPr>
        <a:xfrm>
          <a:off x="3122340" y="628457"/>
          <a:ext cx="2973631" cy="349838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6FF6B-4314-4BBA-8E9F-48CB920091D4}">
      <dsp:nvSpPr>
        <dsp:cNvPr id="0" name=""/>
        <dsp:cNvSpPr/>
      </dsp:nvSpPr>
      <dsp:spPr>
        <a:xfrm>
          <a:off x="3122340" y="759843"/>
          <a:ext cx="218453" cy="218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B7CFD1-6A95-4192-B6FD-AFF632364DD9}">
      <dsp:nvSpPr>
        <dsp:cNvPr id="0" name=""/>
        <dsp:cNvSpPr/>
      </dsp:nvSpPr>
      <dsp:spPr>
        <a:xfrm>
          <a:off x="3122340" y="0"/>
          <a:ext cx="2973631" cy="62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Cons</a:t>
          </a:r>
        </a:p>
      </dsp:txBody>
      <dsp:txXfrm>
        <a:off x="3122340" y="0"/>
        <a:ext cx="2973631" cy="628457"/>
      </dsp:txXfrm>
    </dsp:sp>
    <dsp:sp modelId="{CCAE9748-0F43-43CB-8E5A-942388CE5E18}">
      <dsp:nvSpPr>
        <dsp:cNvPr id="0" name=""/>
        <dsp:cNvSpPr/>
      </dsp:nvSpPr>
      <dsp:spPr>
        <a:xfrm>
          <a:off x="3122340" y="1269052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5CC2E2-23B0-426F-8EB2-919E893E1625}">
      <dsp:nvSpPr>
        <dsp:cNvPr id="0" name=""/>
        <dsp:cNvSpPr/>
      </dsp:nvSpPr>
      <dsp:spPr>
        <a:xfrm>
          <a:off x="3330494" y="1123674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Non FDA approved</a:t>
          </a:r>
        </a:p>
      </dsp:txBody>
      <dsp:txXfrm>
        <a:off x="3330494" y="1123674"/>
        <a:ext cx="2765476" cy="509203"/>
      </dsp:txXfrm>
    </dsp:sp>
    <dsp:sp modelId="{84FA7986-D4A9-4D42-AC0D-B47D605EE127}">
      <dsp:nvSpPr>
        <dsp:cNvPr id="0" name=""/>
        <dsp:cNvSpPr/>
      </dsp:nvSpPr>
      <dsp:spPr>
        <a:xfrm>
          <a:off x="3122340" y="1778255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B68DA-F4BE-4C51-86BC-F5A6E0CCF166}">
      <dsp:nvSpPr>
        <dsp:cNvPr id="0" name=""/>
        <dsp:cNvSpPr/>
      </dsp:nvSpPr>
      <dsp:spPr>
        <a:xfrm>
          <a:off x="3330494" y="1632878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Assembly required</a:t>
          </a:r>
        </a:p>
      </dsp:txBody>
      <dsp:txXfrm>
        <a:off x="3330494" y="1632878"/>
        <a:ext cx="2765476" cy="509203"/>
      </dsp:txXfrm>
    </dsp:sp>
    <dsp:sp modelId="{3619836B-4C9A-42C6-BFAF-484E148B1111}">
      <dsp:nvSpPr>
        <dsp:cNvPr id="0" name=""/>
        <dsp:cNvSpPr/>
      </dsp:nvSpPr>
      <dsp:spPr>
        <a:xfrm>
          <a:off x="3122340" y="2287459"/>
          <a:ext cx="218448" cy="218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FA657-6DF6-4822-B15E-F82DD59F815C}">
      <dsp:nvSpPr>
        <dsp:cNvPr id="0" name=""/>
        <dsp:cNvSpPr/>
      </dsp:nvSpPr>
      <dsp:spPr>
        <a:xfrm>
          <a:off x="3330494" y="2142081"/>
          <a:ext cx="2765476" cy="509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Subject to breakage</a:t>
          </a:r>
        </a:p>
      </dsp:txBody>
      <dsp:txXfrm>
        <a:off x="3330494" y="2142081"/>
        <a:ext cx="2765476" cy="5092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E5EC3-F501-4509-8984-07DE6CF495B7}">
      <dsp:nvSpPr>
        <dsp:cNvPr id="0" name=""/>
        <dsp:cNvSpPr/>
      </dsp:nvSpPr>
      <dsp:spPr>
        <a:xfrm>
          <a:off x="0" y="172719"/>
          <a:ext cx="4023360" cy="4023360"/>
        </a:xfrm>
        <a:prstGeom prst="pie">
          <a:avLst>
            <a:gd name="adj1" fmla="val 5400000"/>
            <a:gd name="adj2" fmla="val 1620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5950F-3746-4ADC-B927-37C5ED6FE2CC}">
      <dsp:nvSpPr>
        <dsp:cNvPr id="0" name=""/>
        <dsp:cNvSpPr/>
      </dsp:nvSpPr>
      <dsp:spPr>
        <a:xfrm>
          <a:off x="2011680" y="172719"/>
          <a:ext cx="4693919" cy="40233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Not scheduled or controlled</a:t>
          </a:r>
        </a:p>
      </dsp:txBody>
      <dsp:txXfrm>
        <a:off x="2011680" y="172719"/>
        <a:ext cx="2346959" cy="1207010"/>
      </dsp:txXfrm>
    </dsp:sp>
    <dsp:sp modelId="{C0A4794D-9581-4485-B351-5D0B600D0BE2}">
      <dsp:nvSpPr>
        <dsp:cNvPr id="0" name=""/>
        <dsp:cNvSpPr/>
      </dsp:nvSpPr>
      <dsp:spPr>
        <a:xfrm>
          <a:off x="704089" y="1379730"/>
          <a:ext cx="2615181" cy="2615181"/>
        </a:xfrm>
        <a:prstGeom prst="pie">
          <a:avLst>
            <a:gd name="adj1" fmla="val 5400000"/>
            <a:gd name="adj2" fmla="val 1620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39F7F-6B9C-4E4C-9A8C-1BFACDB0AD63}">
      <dsp:nvSpPr>
        <dsp:cNvPr id="0" name=""/>
        <dsp:cNvSpPr/>
      </dsp:nvSpPr>
      <dsp:spPr>
        <a:xfrm>
          <a:off x="2011680" y="1379730"/>
          <a:ext cx="4693919" cy="26151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Cannot be used</a:t>
          </a:r>
        </a:p>
      </dsp:txBody>
      <dsp:txXfrm>
        <a:off x="2011680" y="1379730"/>
        <a:ext cx="2346959" cy="1207006"/>
      </dsp:txXfrm>
    </dsp:sp>
    <dsp:sp modelId="{2861B7A2-DA54-4A9D-89BE-FCA9239B27B7}">
      <dsp:nvSpPr>
        <dsp:cNvPr id="0" name=""/>
        <dsp:cNvSpPr/>
      </dsp:nvSpPr>
      <dsp:spPr>
        <a:xfrm>
          <a:off x="1408176" y="2586737"/>
          <a:ext cx="1207006" cy="1207006"/>
        </a:xfrm>
        <a:prstGeom prst="pie">
          <a:avLst>
            <a:gd name="adj1" fmla="val 5400000"/>
            <a:gd name="adj2" fmla="val 1620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EC48A2-CBA6-453C-9708-4627AB09A053}">
      <dsp:nvSpPr>
        <dsp:cNvPr id="0" name=""/>
        <dsp:cNvSpPr/>
      </dsp:nvSpPr>
      <dsp:spPr>
        <a:xfrm>
          <a:off x="2011680" y="2586737"/>
          <a:ext cx="4693919" cy="12070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Effective, inexpensive and easy to administer</a:t>
          </a:r>
        </a:p>
      </dsp:txBody>
      <dsp:txXfrm>
        <a:off x="2011680" y="2586737"/>
        <a:ext cx="2346959" cy="1207006"/>
      </dsp:txXfrm>
    </dsp:sp>
    <dsp:sp modelId="{A722BD7D-EEBB-4183-9C58-F7A6CF00A271}">
      <dsp:nvSpPr>
        <dsp:cNvPr id="0" name=""/>
        <dsp:cNvSpPr/>
      </dsp:nvSpPr>
      <dsp:spPr>
        <a:xfrm>
          <a:off x="4358640" y="172719"/>
          <a:ext cx="2346959" cy="12070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Fewer barriers to access</a:t>
          </a:r>
        </a:p>
      </dsp:txBody>
      <dsp:txXfrm>
        <a:off x="4358640" y="172719"/>
        <a:ext cx="2346959" cy="1207010"/>
      </dsp:txXfrm>
    </dsp:sp>
    <dsp:sp modelId="{27DB702B-D192-4DB5-83C9-706F22B1CCF5}">
      <dsp:nvSpPr>
        <dsp:cNvPr id="0" name=""/>
        <dsp:cNvSpPr/>
      </dsp:nvSpPr>
      <dsp:spPr>
        <a:xfrm>
          <a:off x="4358640" y="1379730"/>
          <a:ext cx="2346959" cy="12070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 euphoria  from Naloxone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 effects if opioids are not present</a:t>
          </a:r>
        </a:p>
      </dsp:txBody>
      <dsp:txXfrm>
        <a:off x="4358640" y="1379730"/>
        <a:ext cx="2346959" cy="1207006"/>
      </dsp:txXfrm>
    </dsp:sp>
    <dsp:sp modelId="{B0897D33-174C-4894-9FEF-93E7D6039A1E}">
      <dsp:nvSpPr>
        <dsp:cNvPr id="0" name=""/>
        <dsp:cNvSpPr/>
      </dsp:nvSpPr>
      <dsp:spPr>
        <a:xfrm>
          <a:off x="4358640" y="2586737"/>
          <a:ext cx="2346959" cy="12070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Success in take home programs facilitated by community outreach	</a:t>
          </a:r>
        </a:p>
      </dsp:txBody>
      <dsp:txXfrm>
        <a:off x="4358640" y="2586737"/>
        <a:ext cx="2346959" cy="120700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64E47-C2D2-4AB0-9268-BE593FDA9F17}">
      <dsp:nvSpPr>
        <dsp:cNvPr id="0" name=""/>
        <dsp:cNvSpPr/>
      </dsp:nvSpPr>
      <dsp:spPr>
        <a:xfrm rot="5400000">
          <a:off x="4666404" y="-1711289"/>
          <a:ext cx="1237654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There is no special certification needed to prescribe</a:t>
          </a:r>
        </a:p>
      </dsp:txBody>
      <dsp:txXfrm rot="-5400000">
        <a:off x="2798064" y="217468"/>
        <a:ext cx="4913919" cy="1116820"/>
      </dsp:txXfrm>
    </dsp:sp>
    <dsp:sp modelId="{B0727FAC-F535-4802-A7D2-B89069AF764D}">
      <dsp:nvSpPr>
        <dsp:cNvPr id="0" name=""/>
        <dsp:cNvSpPr/>
      </dsp:nvSpPr>
      <dsp:spPr>
        <a:xfrm>
          <a:off x="0" y="2344"/>
          <a:ext cx="2798064" cy="1547068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Certifications</a:t>
          </a:r>
        </a:p>
      </dsp:txBody>
      <dsp:txXfrm>
        <a:off x="75522" y="77866"/>
        <a:ext cx="2647020" cy="1396024"/>
      </dsp:txXfrm>
    </dsp:sp>
    <dsp:sp modelId="{C3860F32-F6EC-4788-A2C2-82AD0C1FACD5}">
      <dsp:nvSpPr>
        <dsp:cNvPr id="0" name=""/>
        <dsp:cNvSpPr/>
      </dsp:nvSpPr>
      <dsp:spPr>
        <a:xfrm rot="5400000">
          <a:off x="4666404" y="-86868"/>
          <a:ext cx="1237654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CT law allows for anyone to be prescribed Naloxone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Can be prescribed to a family member or  a friend of an at risk person</a:t>
          </a:r>
        </a:p>
      </dsp:txBody>
      <dsp:txXfrm rot="-5400000">
        <a:off x="2798064" y="1841889"/>
        <a:ext cx="4913919" cy="1116820"/>
      </dsp:txXfrm>
    </dsp:sp>
    <dsp:sp modelId="{D6ADFA89-EAAE-41F1-B325-DC0A1BD736FC}">
      <dsp:nvSpPr>
        <dsp:cNvPr id="0" name=""/>
        <dsp:cNvSpPr/>
      </dsp:nvSpPr>
      <dsp:spPr>
        <a:xfrm>
          <a:off x="0" y="1626765"/>
          <a:ext cx="2798064" cy="1547068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Law</a:t>
          </a:r>
        </a:p>
      </dsp:txBody>
      <dsp:txXfrm>
        <a:off x="75522" y="1702287"/>
        <a:ext cx="2647020" cy="1396024"/>
      </dsp:txXfrm>
    </dsp:sp>
    <dsp:sp modelId="{68EB3385-CFBC-49B8-8F42-64952D2724AF}">
      <dsp:nvSpPr>
        <dsp:cNvPr id="0" name=""/>
        <dsp:cNvSpPr/>
      </dsp:nvSpPr>
      <dsp:spPr>
        <a:xfrm rot="5400000">
          <a:off x="4666404" y="1537553"/>
          <a:ext cx="1237654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As of 10/1/15 pharmacist trained and certified by DCP or their approved employer can PRESCRIBE Naloxone</a:t>
          </a:r>
        </a:p>
      </dsp:txBody>
      <dsp:txXfrm rot="-5400000">
        <a:off x="2798064" y="3466311"/>
        <a:ext cx="4913919" cy="1116820"/>
      </dsp:txXfrm>
    </dsp:sp>
    <dsp:sp modelId="{A8D263C3-3ADB-48B6-A71E-53F24F1A882D}">
      <dsp:nvSpPr>
        <dsp:cNvPr id="0" name=""/>
        <dsp:cNvSpPr/>
      </dsp:nvSpPr>
      <dsp:spPr>
        <a:xfrm>
          <a:off x="0" y="3251187"/>
          <a:ext cx="2798064" cy="1547068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Prescribing</a:t>
          </a:r>
        </a:p>
      </dsp:txBody>
      <dsp:txXfrm>
        <a:off x="75522" y="3326709"/>
        <a:ext cx="2647020" cy="139602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CBAEE-5ED4-4755-A387-C4A1BA0D60BC}">
      <dsp:nvSpPr>
        <dsp:cNvPr id="0" name=""/>
        <dsp:cNvSpPr/>
      </dsp:nvSpPr>
      <dsp:spPr>
        <a:xfrm>
          <a:off x="0" y="0"/>
          <a:ext cx="8229600" cy="1432560"/>
        </a:xfrm>
        <a:prstGeom prst="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Who is responsible?</a:t>
          </a:r>
        </a:p>
      </dsp:txBody>
      <dsp:txXfrm>
        <a:off x="0" y="0"/>
        <a:ext cx="8229600" cy="1432560"/>
      </dsp:txXfrm>
    </dsp:sp>
    <dsp:sp modelId="{DAA1D9BB-A828-4304-863B-1205D7C7FE4C}">
      <dsp:nvSpPr>
        <dsp:cNvPr id="0" name=""/>
        <dsp:cNvSpPr/>
      </dsp:nvSpPr>
      <dsp:spPr>
        <a:xfrm>
          <a:off x="0" y="1432560"/>
          <a:ext cx="2057399" cy="3008376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Generally associated with fewer risks than other commonly used injectable rescue medications such as epinephrine for anaphylactic shock and glucagon for hypoglycemia. </a:t>
          </a:r>
        </a:p>
      </dsp:txBody>
      <dsp:txXfrm>
        <a:off x="0" y="1432560"/>
        <a:ext cx="2057399" cy="3008376"/>
      </dsp:txXfrm>
    </dsp:sp>
    <dsp:sp modelId="{6648CA79-466F-4F60-A932-C8B60316DA16}">
      <dsp:nvSpPr>
        <dsp:cNvPr id="0" name=""/>
        <dsp:cNvSpPr/>
      </dsp:nvSpPr>
      <dsp:spPr>
        <a:xfrm>
          <a:off x="2057400" y="1432560"/>
          <a:ext cx="2057399" cy="3008376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Not aware of any case in which a provider of naloxone has been subjected to a malpractice case or professional discipline. </a:t>
          </a:r>
          <a:endParaRPr lang="en-US" sz="1600" kern="1200" dirty="0"/>
        </a:p>
      </dsp:txBody>
      <dsp:txXfrm>
        <a:off x="2057400" y="1432560"/>
        <a:ext cx="2057399" cy="3008376"/>
      </dsp:txXfrm>
    </dsp:sp>
    <dsp:sp modelId="{6A5E4366-8DFB-49A0-9A8C-142742CDBE43}">
      <dsp:nvSpPr>
        <dsp:cNvPr id="0" name=""/>
        <dsp:cNvSpPr/>
      </dsp:nvSpPr>
      <dsp:spPr>
        <a:xfrm>
          <a:off x="4114800" y="1432560"/>
          <a:ext cx="2057399" cy="3008376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 Act Providing Immunity to a person who administers an opioid antagonist to another person experiencing an opioid-related drug overdose”, also known as Public Act 14-61 became effective on 10/1/14. </a:t>
          </a:r>
        </a:p>
      </dsp:txBody>
      <dsp:txXfrm>
        <a:off x="4114800" y="1432560"/>
        <a:ext cx="2057399" cy="3008376"/>
      </dsp:txXfrm>
    </dsp:sp>
    <dsp:sp modelId="{CB482B11-A988-4669-AF69-ECDF6E6EFBB4}">
      <dsp:nvSpPr>
        <dsp:cNvPr id="0" name=""/>
        <dsp:cNvSpPr/>
      </dsp:nvSpPr>
      <dsp:spPr>
        <a:xfrm>
          <a:off x="6172199" y="1432560"/>
          <a:ext cx="2057399" cy="3008376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Provides protection from civil liability and criminal prosecution to anyone administering naloxone </a:t>
          </a:r>
          <a:endParaRPr lang="en-US" sz="1600" kern="1200" dirty="0"/>
        </a:p>
      </dsp:txBody>
      <dsp:txXfrm>
        <a:off x="6172199" y="1432560"/>
        <a:ext cx="2057399" cy="3008376"/>
      </dsp:txXfrm>
    </dsp:sp>
    <dsp:sp modelId="{85332E5C-F15B-400C-9400-8F0495C83E2E}">
      <dsp:nvSpPr>
        <dsp:cNvPr id="0" name=""/>
        <dsp:cNvSpPr/>
      </dsp:nvSpPr>
      <dsp:spPr>
        <a:xfrm>
          <a:off x="0" y="4440936"/>
          <a:ext cx="8229600" cy="334264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27D02-9B89-4B45-804E-E7325AAB76C3}">
      <dsp:nvSpPr>
        <dsp:cNvPr id="0" name=""/>
        <dsp:cNvSpPr/>
      </dsp:nvSpPr>
      <dsp:spPr>
        <a:xfrm>
          <a:off x="0" y="3154787"/>
          <a:ext cx="8153400" cy="103547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Data from a recently published study shows that for the period of  1999-2014, the adoption of Naloxone laws was associated with a 9 to 11 % reduction in opioid  related  deaths</a:t>
          </a:r>
        </a:p>
      </dsp:txBody>
      <dsp:txXfrm>
        <a:off x="0" y="3154787"/>
        <a:ext cx="8153400" cy="559154"/>
      </dsp:txXfrm>
    </dsp:sp>
    <dsp:sp modelId="{81F9F1A5-5D8B-41FC-839C-33F9BB0646BB}">
      <dsp:nvSpPr>
        <dsp:cNvPr id="0" name=""/>
        <dsp:cNvSpPr/>
      </dsp:nvSpPr>
      <dsp:spPr>
        <a:xfrm>
          <a:off x="0" y="3693232"/>
          <a:ext cx="4076700" cy="476316"/>
        </a:xfrm>
        <a:prstGeom prst="rect">
          <a:avLst/>
        </a:prstGeom>
        <a:solidFill>
          <a:schemeClr val="accent3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0" y="3693232"/>
        <a:ext cx="4076700" cy="476316"/>
      </dsp:txXfrm>
    </dsp:sp>
    <dsp:sp modelId="{E62CC196-63E8-4168-B981-56FCA727E860}">
      <dsp:nvSpPr>
        <dsp:cNvPr id="0" name=""/>
        <dsp:cNvSpPr/>
      </dsp:nvSpPr>
      <dsp:spPr>
        <a:xfrm>
          <a:off x="4076700" y="3693232"/>
          <a:ext cx="4076700" cy="4763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4076700" y="3693232"/>
        <a:ext cx="4076700" cy="476316"/>
      </dsp:txXfrm>
    </dsp:sp>
    <dsp:sp modelId="{9295A04A-0252-4310-9AB5-48EB5AD9D1F3}">
      <dsp:nvSpPr>
        <dsp:cNvPr id="0" name=""/>
        <dsp:cNvSpPr/>
      </dsp:nvSpPr>
      <dsp:spPr>
        <a:xfrm rot="10800000">
          <a:off x="0" y="1577764"/>
          <a:ext cx="8153400" cy="1592555"/>
        </a:xfrm>
        <a:prstGeom prst="upArrowCallout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Drug Users can only enter treatment if they are alive</a:t>
          </a:r>
        </a:p>
      </dsp:txBody>
      <dsp:txXfrm rot="-10800000">
        <a:off x="0" y="1577764"/>
        <a:ext cx="8153400" cy="558986"/>
      </dsp:txXfrm>
    </dsp:sp>
    <dsp:sp modelId="{4AC07A95-AF8C-415E-84C0-7CE2CB170B39}">
      <dsp:nvSpPr>
        <dsp:cNvPr id="0" name=""/>
        <dsp:cNvSpPr/>
      </dsp:nvSpPr>
      <dsp:spPr>
        <a:xfrm>
          <a:off x="0" y="2136751"/>
          <a:ext cx="4076700" cy="476174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0" y="2136751"/>
        <a:ext cx="4076700" cy="476174"/>
      </dsp:txXfrm>
    </dsp:sp>
    <dsp:sp modelId="{406388AA-F38E-4702-8ACC-D495C36588C9}">
      <dsp:nvSpPr>
        <dsp:cNvPr id="0" name=""/>
        <dsp:cNvSpPr/>
      </dsp:nvSpPr>
      <dsp:spPr>
        <a:xfrm>
          <a:off x="4076700" y="2136751"/>
          <a:ext cx="4076700" cy="476174"/>
        </a:xfrm>
        <a:prstGeom prst="rect">
          <a:avLst/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4076700" y="2136751"/>
        <a:ext cx="4076700" cy="476174"/>
      </dsp:txXfrm>
    </dsp:sp>
    <dsp:sp modelId="{1D1C1814-38EB-4BB7-AB0E-0676B05785B9}">
      <dsp:nvSpPr>
        <dsp:cNvPr id="0" name=""/>
        <dsp:cNvSpPr/>
      </dsp:nvSpPr>
      <dsp:spPr>
        <a:xfrm rot="10800000">
          <a:off x="0" y="740"/>
          <a:ext cx="8153400" cy="1592555"/>
        </a:xfrm>
        <a:prstGeom prst="upArrowCallou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There is no data to support this claim</a:t>
          </a:r>
        </a:p>
      </dsp:txBody>
      <dsp:txXfrm rot="-10800000">
        <a:off x="0" y="740"/>
        <a:ext cx="8153400" cy="558986"/>
      </dsp:txXfrm>
    </dsp:sp>
    <dsp:sp modelId="{B401A620-E742-44A3-B0BA-4F9713834FD3}">
      <dsp:nvSpPr>
        <dsp:cNvPr id="0" name=""/>
        <dsp:cNvSpPr/>
      </dsp:nvSpPr>
      <dsp:spPr>
        <a:xfrm>
          <a:off x="0" y="559727"/>
          <a:ext cx="4076700" cy="476174"/>
        </a:xfrm>
        <a:prstGeom prst="rect">
          <a:avLst/>
        </a:prstGeom>
        <a:solidFill>
          <a:schemeClr val="accent6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0" y="559727"/>
        <a:ext cx="4076700" cy="476174"/>
      </dsp:txXfrm>
    </dsp:sp>
    <dsp:sp modelId="{B824B21E-3D80-4AD4-91C5-D36519E95200}">
      <dsp:nvSpPr>
        <dsp:cNvPr id="0" name=""/>
        <dsp:cNvSpPr/>
      </dsp:nvSpPr>
      <dsp:spPr>
        <a:xfrm>
          <a:off x="4076700" y="559727"/>
          <a:ext cx="4076700" cy="476174"/>
        </a:xfrm>
        <a:prstGeom prst="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4076700" y="559727"/>
        <a:ext cx="4076700" cy="476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7550F-A09F-4CA2-B457-15CCE7145E18}">
      <dsp:nvSpPr>
        <dsp:cNvPr id="0" name=""/>
        <dsp:cNvSpPr/>
      </dsp:nvSpPr>
      <dsp:spPr>
        <a:xfrm rot="5400000">
          <a:off x="-200636" y="205236"/>
          <a:ext cx="1337577" cy="936304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 rot="-5400000">
        <a:off x="1" y="472751"/>
        <a:ext cx="936304" cy="401273"/>
      </dsp:txXfrm>
    </dsp:sp>
    <dsp:sp modelId="{5AD7510F-3E84-45DF-B60A-F66402A67E31}">
      <dsp:nvSpPr>
        <dsp:cNvPr id="0" name=""/>
        <dsp:cNvSpPr/>
      </dsp:nvSpPr>
      <dsp:spPr>
        <a:xfrm rot="5400000">
          <a:off x="3500539" y="-2431899"/>
          <a:ext cx="869425" cy="5997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The majority of overdose deaths (more than 6 out of 10) involve an opioid</a:t>
          </a:r>
        </a:p>
      </dsp:txBody>
      <dsp:txXfrm rot="-5400000">
        <a:off x="936304" y="174778"/>
        <a:ext cx="5955453" cy="784541"/>
      </dsp:txXfrm>
    </dsp:sp>
    <dsp:sp modelId="{FB2DE75D-A75A-4457-8F07-030E35B293D3}">
      <dsp:nvSpPr>
        <dsp:cNvPr id="0" name=""/>
        <dsp:cNvSpPr/>
      </dsp:nvSpPr>
      <dsp:spPr>
        <a:xfrm rot="5400000">
          <a:off x="-200636" y="1397265"/>
          <a:ext cx="1337577" cy="936304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-5400000">
        <a:off x="1" y="1664780"/>
        <a:ext cx="936304" cy="401273"/>
      </dsp:txXfrm>
    </dsp:sp>
    <dsp:sp modelId="{06F4A5A4-EFF2-4F72-81CC-D1727AB3298E}">
      <dsp:nvSpPr>
        <dsp:cNvPr id="0" name=""/>
        <dsp:cNvSpPr/>
      </dsp:nvSpPr>
      <dsp:spPr>
        <a:xfrm rot="5400000">
          <a:off x="3500539" y="-1367606"/>
          <a:ext cx="869425" cy="5997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Since 1999, the number of overdose deaths involving opioids quadrupled</a:t>
          </a:r>
        </a:p>
      </dsp:txBody>
      <dsp:txXfrm rot="-5400000">
        <a:off x="936304" y="1239071"/>
        <a:ext cx="5955453" cy="784541"/>
      </dsp:txXfrm>
    </dsp:sp>
    <dsp:sp modelId="{5336FEB2-1D7C-4115-A3B8-14E2D6980082}">
      <dsp:nvSpPr>
        <dsp:cNvPr id="0" name=""/>
        <dsp:cNvSpPr/>
      </dsp:nvSpPr>
      <dsp:spPr>
        <a:xfrm rot="5400000">
          <a:off x="-200636" y="2589295"/>
          <a:ext cx="1337577" cy="936304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 rot="-5400000">
        <a:off x="1" y="2856810"/>
        <a:ext cx="936304" cy="401273"/>
      </dsp:txXfrm>
    </dsp:sp>
    <dsp:sp modelId="{13C84242-F013-4471-91B1-8E3E1AE91987}">
      <dsp:nvSpPr>
        <dsp:cNvPr id="0" name=""/>
        <dsp:cNvSpPr/>
      </dsp:nvSpPr>
      <dsp:spPr>
        <a:xfrm rot="5400000">
          <a:off x="3500539" y="-175576"/>
          <a:ext cx="869425" cy="5997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91 Americans die every day from an opioid overdose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From 2000-2015 more than 500,000 people died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 rot="-5400000">
        <a:off x="936304" y="2431101"/>
        <a:ext cx="5955453" cy="784541"/>
      </dsp:txXfrm>
    </dsp:sp>
    <dsp:sp modelId="{C178D6E0-80AC-4417-AAEB-90B2906D9B35}">
      <dsp:nvSpPr>
        <dsp:cNvPr id="0" name=""/>
        <dsp:cNvSpPr/>
      </dsp:nvSpPr>
      <dsp:spPr>
        <a:xfrm rot="5400000">
          <a:off x="-200636" y="3781324"/>
          <a:ext cx="1337577" cy="936304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-5400000">
        <a:off x="1" y="4048839"/>
        <a:ext cx="936304" cy="401273"/>
      </dsp:txXfrm>
    </dsp:sp>
    <dsp:sp modelId="{66636B2F-4E89-42C7-850D-8E8880473463}">
      <dsp:nvSpPr>
        <dsp:cNvPr id="0" name=""/>
        <dsp:cNvSpPr/>
      </dsp:nvSpPr>
      <dsp:spPr>
        <a:xfrm rot="5400000">
          <a:off x="3500539" y="1016452"/>
          <a:ext cx="869425" cy="5997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Overdoses from prescription opioids are a major factor in the 15 year increase</a:t>
          </a:r>
        </a:p>
      </dsp:txBody>
      <dsp:txXfrm rot="-5400000">
        <a:off x="936304" y="3623129"/>
        <a:ext cx="5955453" cy="7845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B722F-02F2-40FB-AF69-A009ECDBC926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Mu(OP3)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Analgesia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Sedation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Euphoria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Respiratory depression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Constipation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Physical Dependence</a:t>
          </a:r>
        </a:p>
      </dsp:txBody>
      <dsp:txXfrm>
        <a:off x="1279" y="1625600"/>
        <a:ext cx="1991320" cy="1625600"/>
      </dsp:txXfrm>
    </dsp:sp>
    <dsp:sp modelId="{FA8B4A46-FCE5-490E-9EFF-ADAA9DF58919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5F041-CBF7-404E-B14C-64DC1D0FBE0E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Kappa(OP2)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Mild Analgesia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Sedation  Disorientation)</a:t>
          </a:r>
        </a:p>
      </dsp:txBody>
      <dsp:txXfrm>
        <a:off x="2052339" y="1625600"/>
        <a:ext cx="1991320" cy="1625600"/>
      </dsp:txXfrm>
    </dsp:sp>
    <dsp:sp modelId="{1D32B0CD-F1FF-4773-A12D-CBAFC1484369}">
      <dsp:nvSpPr>
        <dsp:cNvPr id="0" name=""/>
        <dsp:cNvSpPr/>
      </dsp:nvSpPr>
      <dsp:spPr>
        <a:xfrm>
          <a:off x="2371343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B653D-DECA-479F-8537-22C407B6FA96}">
      <dsp:nvSpPr>
        <dsp:cNvPr id="0" name=""/>
        <dsp:cNvSpPr/>
      </dsp:nvSpPr>
      <dsp:spPr>
        <a:xfrm>
          <a:off x="41046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Delta(OP1)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Mild analgesia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Sedation</a:t>
          </a:r>
        </a:p>
      </dsp:txBody>
      <dsp:txXfrm>
        <a:off x="4104679" y="1625600"/>
        <a:ext cx="1991320" cy="1625600"/>
      </dsp:txXfrm>
    </dsp:sp>
    <dsp:sp modelId="{52BBE380-1E28-4341-AD5A-A572A53405BD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2A337-3BCD-420B-A529-FB394FBEB12E}">
      <dsp:nvSpPr>
        <dsp:cNvPr id="0" name=""/>
        <dsp:cNvSpPr/>
      </dsp:nvSpPr>
      <dsp:spPr>
        <a:xfrm>
          <a:off x="487680" y="3454400"/>
          <a:ext cx="5608320" cy="6096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28084-9B26-4010-A12F-1EFB53E933B5}">
      <dsp:nvSpPr>
        <dsp:cNvPr id="0" name=""/>
        <dsp:cNvSpPr/>
      </dsp:nvSpPr>
      <dsp:spPr>
        <a:xfrm rot="1057984">
          <a:off x="1750194" y="2503498"/>
          <a:ext cx="1544353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1544353" y="336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0DAE5-0426-453C-8760-7ED7F8973D29}">
      <dsp:nvSpPr>
        <dsp:cNvPr id="0" name=""/>
        <dsp:cNvSpPr/>
      </dsp:nvSpPr>
      <dsp:spPr>
        <a:xfrm rot="20547338">
          <a:off x="1749850" y="1526303"/>
          <a:ext cx="1574690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1574690" y="336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8289D-492C-48BD-BB14-243A18E210A3}">
      <dsp:nvSpPr>
        <dsp:cNvPr id="0" name=""/>
        <dsp:cNvSpPr/>
      </dsp:nvSpPr>
      <dsp:spPr>
        <a:xfrm>
          <a:off x="-829719" y="181067"/>
          <a:ext cx="3636355" cy="3737065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98083-E7B8-4810-AFB9-F3A13AAC59D8}">
      <dsp:nvSpPr>
        <dsp:cNvPr id="0" name=""/>
        <dsp:cNvSpPr/>
      </dsp:nvSpPr>
      <dsp:spPr>
        <a:xfrm>
          <a:off x="3196847" y="-338003"/>
          <a:ext cx="2899152" cy="2462272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Reduced sensitivity to changes in O</a:t>
          </a:r>
          <a:r>
            <a:rPr lang="en-US" sz="1800" kern="1200" baseline="-25000" dirty="0"/>
            <a:t>2 </a:t>
          </a:r>
          <a:r>
            <a:rPr lang="en-US" sz="1800" kern="1200" dirty="0"/>
            <a:t>and CO</a:t>
          </a:r>
          <a:r>
            <a:rPr lang="en-US" sz="1800" kern="1200" baseline="-25000" dirty="0"/>
            <a:t>2  </a:t>
          </a:r>
          <a:r>
            <a:rPr lang="en-US" sz="1800" kern="1200" dirty="0"/>
            <a:t>outside of normal ranges</a:t>
          </a:r>
        </a:p>
      </dsp:txBody>
      <dsp:txXfrm>
        <a:off x="3621418" y="22588"/>
        <a:ext cx="2050010" cy="1741090"/>
      </dsp:txXfrm>
    </dsp:sp>
    <dsp:sp modelId="{7669E36D-3E92-4D29-8D43-871A2B0F588F}">
      <dsp:nvSpPr>
        <dsp:cNvPr id="0" name=""/>
        <dsp:cNvSpPr/>
      </dsp:nvSpPr>
      <dsp:spPr>
        <a:xfrm>
          <a:off x="3157636" y="2010129"/>
          <a:ext cx="2938360" cy="2391874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Changes in tidal volume and respiratory frequency</a:t>
          </a:r>
        </a:p>
      </dsp:txBody>
      <dsp:txXfrm>
        <a:off x="3587949" y="2360411"/>
        <a:ext cx="2077734" cy="1691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2DB59-A04C-448C-8C5A-A66AC37098A4}">
      <dsp:nvSpPr>
        <dsp:cNvPr id="0" name=""/>
        <dsp:cNvSpPr/>
      </dsp:nvSpPr>
      <dsp:spPr>
        <a:xfrm>
          <a:off x="0" y="330196"/>
          <a:ext cx="6096000" cy="121680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 acute condition due to excess intake of opioids</a:t>
          </a:r>
        </a:p>
      </dsp:txBody>
      <dsp:txXfrm>
        <a:off x="59399" y="389595"/>
        <a:ext cx="5977202" cy="1098002"/>
      </dsp:txXfrm>
    </dsp:sp>
    <dsp:sp modelId="{04624F7B-F0B2-403F-A1BA-9BDE203802A6}">
      <dsp:nvSpPr>
        <dsp:cNvPr id="0" name=""/>
        <dsp:cNvSpPr/>
      </dsp:nvSpPr>
      <dsp:spPr>
        <a:xfrm>
          <a:off x="0" y="2159009"/>
          <a:ext cx="6096000" cy="1216800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Overdose death usually occurs over 1 to 3 hours</a:t>
          </a:r>
        </a:p>
      </dsp:txBody>
      <dsp:txXfrm>
        <a:off x="59399" y="2218408"/>
        <a:ext cx="5977202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918A0-5F2A-4080-B6DF-85BF0DF4471F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D342F-761B-4713-A0FD-0A5821AC1363}">
      <dsp:nvSpPr>
        <dsp:cNvPr id="0" name=""/>
        <dsp:cNvSpPr/>
      </dsp:nvSpPr>
      <dsp:spPr>
        <a:xfrm>
          <a:off x="2743199" y="406796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Acute respiratory failure</a:t>
          </a:r>
        </a:p>
      </dsp:txBody>
      <dsp:txXfrm>
        <a:off x="2778459" y="442056"/>
        <a:ext cx="2571080" cy="651792"/>
      </dsp:txXfrm>
    </dsp:sp>
    <dsp:sp modelId="{94203BFB-2BD5-44C8-881E-84E19533BA12}">
      <dsp:nvSpPr>
        <dsp:cNvPr id="0" name=""/>
        <dsp:cNvSpPr/>
      </dsp:nvSpPr>
      <dsp:spPr>
        <a:xfrm>
          <a:off x="2743199" y="1219398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Hypoventilation</a:t>
          </a:r>
        </a:p>
      </dsp:txBody>
      <dsp:txXfrm>
        <a:off x="2778459" y="1254658"/>
        <a:ext cx="2571080" cy="651792"/>
      </dsp:txXfrm>
    </dsp:sp>
    <dsp:sp modelId="{A9788D7C-CC5D-475A-AE7A-F18144907E0B}">
      <dsp:nvSpPr>
        <dsp:cNvPr id="0" name=""/>
        <dsp:cNvSpPr/>
      </dsp:nvSpPr>
      <dsp:spPr>
        <a:xfrm>
          <a:off x="2743199" y="2032000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Increased CO</a:t>
          </a:r>
          <a:r>
            <a:rPr lang="en-US" sz="1900" kern="1200" baseline="-25000" dirty="0"/>
            <a:t>2</a:t>
          </a:r>
          <a:r>
            <a:rPr lang="en-US" sz="1900" kern="1200" dirty="0"/>
            <a:t> </a:t>
          </a:r>
        </a:p>
      </dsp:txBody>
      <dsp:txXfrm>
        <a:off x="2778459" y="2067260"/>
        <a:ext cx="2571080" cy="651792"/>
      </dsp:txXfrm>
    </dsp:sp>
    <dsp:sp modelId="{E270BCFA-2007-41A1-A695-320C504C04B6}">
      <dsp:nvSpPr>
        <dsp:cNvPr id="0" name=""/>
        <dsp:cNvSpPr/>
      </dsp:nvSpPr>
      <dsp:spPr>
        <a:xfrm>
          <a:off x="2743199" y="2844601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Decreased Oxygen</a:t>
          </a:r>
        </a:p>
      </dsp:txBody>
      <dsp:txXfrm>
        <a:off x="2778459" y="2879861"/>
        <a:ext cx="2571080" cy="6517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24E22-463D-4466-8CD7-573806225651}">
      <dsp:nvSpPr>
        <dsp:cNvPr id="0" name=""/>
        <dsp:cNvSpPr/>
      </dsp:nvSpPr>
      <dsp:spPr>
        <a:xfrm rot="5400000">
          <a:off x="168929" y="708170"/>
          <a:ext cx="1100132" cy="1330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C0BC7-EA82-4518-9CD3-06AF7923D6B3}">
      <dsp:nvSpPr>
        <dsp:cNvPr id="0" name=""/>
        <dsp:cNvSpPr/>
      </dsp:nvSpPr>
      <dsp:spPr>
        <a:xfrm>
          <a:off x="419097" y="1767"/>
          <a:ext cx="1478198" cy="88691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Fentanyl</a:t>
          </a:r>
        </a:p>
      </dsp:txBody>
      <dsp:txXfrm>
        <a:off x="445074" y="27744"/>
        <a:ext cx="1426244" cy="834964"/>
      </dsp:txXfrm>
    </dsp:sp>
    <dsp:sp modelId="{ED32B058-3C64-44CB-A894-9B492DB569A5}">
      <dsp:nvSpPr>
        <dsp:cNvPr id="0" name=""/>
        <dsp:cNvSpPr/>
      </dsp:nvSpPr>
      <dsp:spPr>
        <a:xfrm rot="1734555">
          <a:off x="577366" y="1816185"/>
          <a:ext cx="2273088" cy="1330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20E39-03C9-4400-9BE8-8A5A6F779DA5}">
      <dsp:nvSpPr>
        <dsp:cNvPr id="0" name=""/>
        <dsp:cNvSpPr/>
      </dsp:nvSpPr>
      <dsp:spPr>
        <a:xfrm>
          <a:off x="419097" y="1110416"/>
          <a:ext cx="1478198" cy="886918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Morphine</a:t>
          </a:r>
        </a:p>
      </dsp:txBody>
      <dsp:txXfrm>
        <a:off x="445074" y="1136393"/>
        <a:ext cx="1426244" cy="834964"/>
      </dsp:txXfrm>
    </dsp:sp>
    <dsp:sp modelId="{0CDF0330-F2C5-4268-BDDF-2881439D303F}">
      <dsp:nvSpPr>
        <dsp:cNvPr id="0" name=""/>
        <dsp:cNvSpPr/>
      </dsp:nvSpPr>
      <dsp:spPr>
        <a:xfrm rot="10677373">
          <a:off x="737405" y="2405116"/>
          <a:ext cx="1976307" cy="1330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F9D08-1E11-4D02-80DB-5EBE6F678FF9}">
      <dsp:nvSpPr>
        <dsp:cNvPr id="0" name=""/>
        <dsp:cNvSpPr/>
      </dsp:nvSpPr>
      <dsp:spPr>
        <a:xfrm>
          <a:off x="2413186" y="2213539"/>
          <a:ext cx="1478198" cy="88691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Buprenorphine</a:t>
          </a:r>
        </a:p>
      </dsp:txBody>
      <dsp:txXfrm>
        <a:off x="2439163" y="2239516"/>
        <a:ext cx="1426244" cy="834964"/>
      </dsp:txXfrm>
    </dsp:sp>
    <dsp:sp modelId="{7F4F9D49-7990-491E-9C04-67EC62CCBFF1}">
      <dsp:nvSpPr>
        <dsp:cNvPr id="0" name=""/>
        <dsp:cNvSpPr/>
      </dsp:nvSpPr>
      <dsp:spPr>
        <a:xfrm rot="1657228">
          <a:off x="611293" y="2964474"/>
          <a:ext cx="2224274" cy="1330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193F7-7317-4400-825D-0D5F9E91A63D}">
      <dsp:nvSpPr>
        <dsp:cNvPr id="0" name=""/>
        <dsp:cNvSpPr/>
      </dsp:nvSpPr>
      <dsp:spPr>
        <a:xfrm>
          <a:off x="438136" y="2292537"/>
          <a:ext cx="1478198" cy="88691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Hydrocodone</a:t>
          </a:r>
        </a:p>
      </dsp:txBody>
      <dsp:txXfrm>
        <a:off x="464113" y="2318514"/>
        <a:ext cx="1426244" cy="834964"/>
      </dsp:txXfrm>
    </dsp:sp>
    <dsp:sp modelId="{3E792DF2-5C11-4C35-A089-BB7EE20AEC2D}">
      <dsp:nvSpPr>
        <dsp:cNvPr id="0" name=""/>
        <dsp:cNvSpPr/>
      </dsp:nvSpPr>
      <dsp:spPr>
        <a:xfrm rot="19942772">
          <a:off x="2766808" y="3051805"/>
          <a:ext cx="2224274" cy="10306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A53E8-B187-4671-9F9E-8527E1399993}">
      <dsp:nvSpPr>
        <dsp:cNvPr id="0" name=""/>
        <dsp:cNvSpPr/>
      </dsp:nvSpPr>
      <dsp:spPr>
        <a:xfrm>
          <a:off x="2413186" y="3327997"/>
          <a:ext cx="1478198" cy="886918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Hydromorphone</a:t>
          </a:r>
        </a:p>
      </dsp:txBody>
      <dsp:txXfrm>
        <a:off x="2439163" y="3353974"/>
        <a:ext cx="1426244" cy="834964"/>
      </dsp:txXfrm>
    </dsp:sp>
    <dsp:sp modelId="{E0F33E50-1922-40A5-A8A4-5AB923057D3C}">
      <dsp:nvSpPr>
        <dsp:cNvPr id="0" name=""/>
        <dsp:cNvSpPr/>
      </dsp:nvSpPr>
      <dsp:spPr>
        <a:xfrm rot="12621920">
          <a:off x="2525758" y="1853554"/>
          <a:ext cx="2321615" cy="1330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CE1CF-F639-4119-BC15-DD7BF9D9CB5B}">
      <dsp:nvSpPr>
        <dsp:cNvPr id="0" name=""/>
        <dsp:cNvSpPr/>
      </dsp:nvSpPr>
      <dsp:spPr>
        <a:xfrm>
          <a:off x="4388236" y="2292537"/>
          <a:ext cx="1478198" cy="88691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Codeine</a:t>
          </a:r>
        </a:p>
      </dsp:txBody>
      <dsp:txXfrm>
        <a:off x="4414213" y="2318514"/>
        <a:ext cx="1426244" cy="834964"/>
      </dsp:txXfrm>
    </dsp:sp>
    <dsp:sp modelId="{084C9543-5249-4486-BDE2-07FF42665D80}">
      <dsp:nvSpPr>
        <dsp:cNvPr id="0" name=""/>
        <dsp:cNvSpPr/>
      </dsp:nvSpPr>
      <dsp:spPr>
        <a:xfrm rot="16200000">
          <a:off x="2134932" y="708170"/>
          <a:ext cx="1100132" cy="1330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0CEF1-9E73-4AE7-8C53-6C8FD7F581C1}">
      <dsp:nvSpPr>
        <dsp:cNvPr id="0" name=""/>
        <dsp:cNvSpPr/>
      </dsp:nvSpPr>
      <dsp:spPr>
        <a:xfrm>
          <a:off x="2385100" y="1110416"/>
          <a:ext cx="1478198" cy="88691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Oxymorphone</a:t>
          </a:r>
          <a:endParaRPr lang="en-US" sz="1400" kern="1200" dirty="0"/>
        </a:p>
      </dsp:txBody>
      <dsp:txXfrm>
        <a:off x="2411077" y="1136393"/>
        <a:ext cx="1426244" cy="834964"/>
      </dsp:txXfrm>
    </dsp:sp>
    <dsp:sp modelId="{F52B49EC-135E-4EA6-9216-05EDE9AD58A8}">
      <dsp:nvSpPr>
        <dsp:cNvPr id="0" name=""/>
        <dsp:cNvSpPr/>
      </dsp:nvSpPr>
      <dsp:spPr>
        <a:xfrm>
          <a:off x="2689257" y="153845"/>
          <a:ext cx="1957486" cy="1330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B9A2E-568C-42BF-AEB3-EDA53B368709}">
      <dsp:nvSpPr>
        <dsp:cNvPr id="0" name=""/>
        <dsp:cNvSpPr/>
      </dsp:nvSpPr>
      <dsp:spPr>
        <a:xfrm>
          <a:off x="2385100" y="1767"/>
          <a:ext cx="1478198" cy="88691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Methadone</a:t>
          </a:r>
        </a:p>
      </dsp:txBody>
      <dsp:txXfrm>
        <a:off x="2411077" y="27744"/>
        <a:ext cx="1426244" cy="834964"/>
      </dsp:txXfrm>
    </dsp:sp>
    <dsp:sp modelId="{D7FBF4E2-552C-4E63-BD1E-756E0530BDCA}">
      <dsp:nvSpPr>
        <dsp:cNvPr id="0" name=""/>
        <dsp:cNvSpPr/>
      </dsp:nvSpPr>
      <dsp:spPr>
        <a:xfrm rot="5400000">
          <a:off x="4100936" y="708170"/>
          <a:ext cx="1100132" cy="1330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5D1CD-CC58-4125-A525-EBCEB4C19521}">
      <dsp:nvSpPr>
        <dsp:cNvPr id="0" name=""/>
        <dsp:cNvSpPr/>
      </dsp:nvSpPr>
      <dsp:spPr>
        <a:xfrm>
          <a:off x="4351104" y="1767"/>
          <a:ext cx="1478198" cy="88691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Oxycodone</a:t>
          </a:r>
        </a:p>
      </dsp:txBody>
      <dsp:txXfrm>
        <a:off x="4377081" y="27744"/>
        <a:ext cx="1426244" cy="834964"/>
      </dsp:txXfrm>
    </dsp:sp>
    <dsp:sp modelId="{42F9959F-3964-437C-8FDE-397662DF7BDA}">
      <dsp:nvSpPr>
        <dsp:cNvPr id="0" name=""/>
        <dsp:cNvSpPr/>
      </dsp:nvSpPr>
      <dsp:spPr>
        <a:xfrm>
          <a:off x="4351104" y="1110416"/>
          <a:ext cx="1478198" cy="886918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Heroin</a:t>
          </a:r>
        </a:p>
      </dsp:txBody>
      <dsp:txXfrm>
        <a:off x="4377081" y="1136393"/>
        <a:ext cx="1426244" cy="8349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8A785-95FC-4EFB-88C7-FD2D1F4563EB}">
      <dsp:nvSpPr>
        <dsp:cNvPr id="0" name=""/>
        <dsp:cNvSpPr/>
      </dsp:nvSpPr>
      <dsp:spPr>
        <a:xfrm>
          <a:off x="-5255288" y="-804890"/>
          <a:ext cx="6257980" cy="6257980"/>
        </a:xfrm>
        <a:prstGeom prst="blockArc">
          <a:avLst>
            <a:gd name="adj1" fmla="val 18900000"/>
            <a:gd name="adj2" fmla="val 2700000"/>
            <a:gd name="adj3" fmla="val 34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DDDC4-F173-495E-A56C-728D66651147}">
      <dsp:nvSpPr>
        <dsp:cNvPr id="0" name=""/>
        <dsp:cNvSpPr/>
      </dsp:nvSpPr>
      <dsp:spPr>
        <a:xfrm>
          <a:off x="427908" y="258232"/>
          <a:ext cx="7269464" cy="581210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33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Reverses toxic &amp; clinical effects of opioid overdose</a:t>
          </a:r>
        </a:p>
      </dsp:txBody>
      <dsp:txXfrm>
        <a:off x="427908" y="258232"/>
        <a:ext cx="7269464" cy="581210"/>
      </dsp:txXfrm>
    </dsp:sp>
    <dsp:sp modelId="{72F42054-D48E-40F8-9A67-DDED1D7C59D7}">
      <dsp:nvSpPr>
        <dsp:cNvPr id="0" name=""/>
        <dsp:cNvSpPr/>
      </dsp:nvSpPr>
      <dsp:spPr>
        <a:xfrm>
          <a:off x="75265" y="217768"/>
          <a:ext cx="726513" cy="726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F1D081-7BC7-4EE1-95CC-7CF86080D7DE}">
      <dsp:nvSpPr>
        <dsp:cNvPr id="0" name=""/>
        <dsp:cNvSpPr/>
      </dsp:nvSpPr>
      <dsp:spPr>
        <a:xfrm>
          <a:off x="855000" y="1161957"/>
          <a:ext cx="6852986" cy="58121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33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Reverses respiratory depression, hypotension &amp; sedation</a:t>
          </a:r>
        </a:p>
      </dsp:txBody>
      <dsp:txXfrm>
        <a:off x="855000" y="1161957"/>
        <a:ext cx="6852986" cy="581210"/>
      </dsp:txXfrm>
    </dsp:sp>
    <dsp:sp modelId="{A526D748-D2EC-4C71-AD4C-D8A5E1D22621}">
      <dsp:nvSpPr>
        <dsp:cNvPr id="0" name=""/>
        <dsp:cNvSpPr/>
      </dsp:nvSpPr>
      <dsp:spPr>
        <a:xfrm>
          <a:off x="491743" y="1089305"/>
          <a:ext cx="726513" cy="726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0ADECF-5547-4E05-88A4-461031FC521B}">
      <dsp:nvSpPr>
        <dsp:cNvPr id="0" name=""/>
        <dsp:cNvSpPr/>
      </dsp:nvSpPr>
      <dsp:spPr>
        <a:xfrm>
          <a:off x="982826" y="2033494"/>
          <a:ext cx="6725160" cy="581210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33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Restores breathing</a:t>
          </a:r>
        </a:p>
      </dsp:txBody>
      <dsp:txXfrm>
        <a:off x="982826" y="2033494"/>
        <a:ext cx="6725160" cy="581210"/>
      </dsp:txXfrm>
    </dsp:sp>
    <dsp:sp modelId="{3AAD8228-D7FF-46E2-967E-52BA1E8BBBCE}">
      <dsp:nvSpPr>
        <dsp:cNvPr id="0" name=""/>
        <dsp:cNvSpPr/>
      </dsp:nvSpPr>
      <dsp:spPr>
        <a:xfrm>
          <a:off x="619569" y="1960843"/>
          <a:ext cx="726513" cy="726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3F757-BE0C-4539-81F3-DBE0057F01C5}">
      <dsp:nvSpPr>
        <dsp:cNvPr id="0" name=""/>
        <dsp:cNvSpPr/>
      </dsp:nvSpPr>
      <dsp:spPr>
        <a:xfrm>
          <a:off x="855000" y="2905032"/>
          <a:ext cx="6852986" cy="58121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33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Reverses analgesia</a:t>
          </a:r>
        </a:p>
      </dsp:txBody>
      <dsp:txXfrm>
        <a:off x="855000" y="2905032"/>
        <a:ext cx="6852986" cy="581210"/>
      </dsp:txXfrm>
    </dsp:sp>
    <dsp:sp modelId="{D27130BF-AF3E-465F-803D-548EBF8BCF79}">
      <dsp:nvSpPr>
        <dsp:cNvPr id="0" name=""/>
        <dsp:cNvSpPr/>
      </dsp:nvSpPr>
      <dsp:spPr>
        <a:xfrm>
          <a:off x="491743" y="2832380"/>
          <a:ext cx="726513" cy="726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AD26E-7667-4024-B9ED-8915D4ED6A03}">
      <dsp:nvSpPr>
        <dsp:cNvPr id="0" name=""/>
        <dsp:cNvSpPr/>
      </dsp:nvSpPr>
      <dsp:spPr>
        <a:xfrm>
          <a:off x="438521" y="3776569"/>
          <a:ext cx="7269464" cy="581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33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Patients can enter withdrawal after naloxone administration</a:t>
          </a:r>
        </a:p>
      </dsp:txBody>
      <dsp:txXfrm>
        <a:off x="438521" y="3776569"/>
        <a:ext cx="7269464" cy="581210"/>
      </dsp:txXfrm>
    </dsp:sp>
    <dsp:sp modelId="{86304D47-2B88-4F49-B0FC-93CF5D0FB0D7}">
      <dsp:nvSpPr>
        <dsp:cNvPr id="0" name=""/>
        <dsp:cNvSpPr/>
      </dsp:nvSpPr>
      <dsp:spPr>
        <a:xfrm>
          <a:off x="75265" y="3703918"/>
          <a:ext cx="726513" cy="726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03415-2392-4F60-8970-BE2959F9DDEC}">
      <dsp:nvSpPr>
        <dsp:cNvPr id="0" name=""/>
        <dsp:cNvSpPr/>
      </dsp:nvSpPr>
      <dsp:spPr>
        <a:xfrm>
          <a:off x="0" y="3785745"/>
          <a:ext cx="8458200" cy="1242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Patients should avoid taking more opioids after naloxone administration so they do not go back into overdose after naloxone wears off</a:t>
          </a:r>
        </a:p>
      </dsp:txBody>
      <dsp:txXfrm>
        <a:off x="0" y="3785745"/>
        <a:ext cx="8458200" cy="670985"/>
      </dsp:txXfrm>
    </dsp:sp>
    <dsp:sp modelId="{09601D6A-A034-4DC1-B393-0B0725A0D500}">
      <dsp:nvSpPr>
        <dsp:cNvPr id="0" name=""/>
        <dsp:cNvSpPr/>
      </dsp:nvSpPr>
      <dsp:spPr>
        <a:xfrm>
          <a:off x="0" y="4431879"/>
          <a:ext cx="8458200" cy="5715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Patients may want to take more opioids because they may feel withdrawal symptoms</a:t>
          </a:r>
        </a:p>
      </dsp:txBody>
      <dsp:txXfrm>
        <a:off x="0" y="4431879"/>
        <a:ext cx="8458200" cy="571580"/>
      </dsp:txXfrm>
    </dsp:sp>
    <dsp:sp modelId="{D6DC6981-8F77-4004-8A45-1ACE06094A6B}">
      <dsp:nvSpPr>
        <dsp:cNvPr id="0" name=""/>
        <dsp:cNvSpPr/>
      </dsp:nvSpPr>
      <dsp:spPr>
        <a:xfrm rot="10800000">
          <a:off x="0" y="1893316"/>
          <a:ext cx="8458200" cy="19110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Naloxone wears off in 30-90 minutes</a:t>
          </a:r>
        </a:p>
      </dsp:txBody>
      <dsp:txXfrm rot="-10800000">
        <a:off x="0" y="1893316"/>
        <a:ext cx="8458200" cy="670784"/>
      </dsp:txXfrm>
    </dsp:sp>
    <dsp:sp modelId="{D58F2334-F700-41D5-B01E-DF2F8A0E9AF2}">
      <dsp:nvSpPr>
        <dsp:cNvPr id="0" name=""/>
        <dsp:cNvSpPr/>
      </dsp:nvSpPr>
      <dsp:spPr>
        <a:xfrm>
          <a:off x="0" y="2564101"/>
          <a:ext cx="8458200" cy="5714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Patients can go back into overdose if long acting opioids were taken. More naloxone may be necessary</a:t>
          </a:r>
        </a:p>
      </dsp:txBody>
      <dsp:txXfrm>
        <a:off x="0" y="2564101"/>
        <a:ext cx="8458200" cy="571408"/>
      </dsp:txXfrm>
    </dsp:sp>
    <dsp:sp modelId="{2816512E-7295-417C-9D15-C4AA41B496FE}">
      <dsp:nvSpPr>
        <dsp:cNvPr id="0" name=""/>
        <dsp:cNvSpPr/>
      </dsp:nvSpPr>
      <dsp:spPr>
        <a:xfrm rot="10800000">
          <a:off x="0" y="888"/>
          <a:ext cx="8458200" cy="19110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Naloxone takes effect in 3 to 5 minutes</a:t>
          </a:r>
        </a:p>
      </dsp:txBody>
      <dsp:txXfrm rot="-10800000">
        <a:off x="0" y="888"/>
        <a:ext cx="8458200" cy="670784"/>
      </dsp:txXfrm>
    </dsp:sp>
    <dsp:sp modelId="{8F06552C-3F8A-4446-B5EE-E4402F9F51AA}">
      <dsp:nvSpPr>
        <dsp:cNvPr id="0" name=""/>
        <dsp:cNvSpPr/>
      </dsp:nvSpPr>
      <dsp:spPr>
        <a:xfrm>
          <a:off x="0" y="671673"/>
          <a:ext cx="8458200" cy="5714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If patient is not responding in this time, a second dose may need to be administered </a:t>
          </a:r>
        </a:p>
      </dsp:txBody>
      <dsp:txXfrm>
        <a:off x="0" y="671673"/>
        <a:ext cx="8458200" cy="571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B9812A-DC03-EF4F-92BA-2ADD54C83E32}" type="datetimeFigureOut">
              <a:rPr lang="en-US"/>
              <a:pPr>
                <a:defRPr/>
              </a:pPr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4A8B3A-A9E0-3343-A97F-96E1BECD4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20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E6413F49-AE8B-D049-A1CE-0DE13D540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7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675D-67A8-0C4A-B383-EE5AB5512FC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675D-67A8-0C4A-B383-EE5AB5512FC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675D-67A8-0C4A-B383-EE5AB5512FC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E4C2D-80DA-F246-85A9-5515D926C5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66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E4C2D-80DA-F246-85A9-5515D926C5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66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675D-67A8-0C4A-B383-EE5AB5512FC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675D-67A8-0C4A-B383-EE5AB5512FC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675D-67A8-0C4A-B383-EE5AB5512FC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634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675D-67A8-0C4A-B383-EE5AB5512FC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675D-67A8-0C4A-B383-EE5AB5512FC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42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675D-67A8-0C4A-B383-EE5AB5512FC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8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56A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3629" y="1066800"/>
            <a:ext cx="9144000" cy="137160"/>
          </a:xfrm>
          <a:prstGeom prst="rect">
            <a:avLst/>
          </a:prstGeom>
          <a:solidFill>
            <a:srgbClr val="70CD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 bwMode="auto">
          <a:xfrm>
            <a:off x="1438275" y="2276475"/>
            <a:ext cx="6410325" cy="1076325"/>
          </a:xfrm>
        </p:spPr>
        <p:txBody>
          <a:bodyPr anchor="t"/>
          <a:lstStyle>
            <a:lvl1pPr>
              <a:lnSpc>
                <a:spcPts val="36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38275" y="3438525"/>
            <a:ext cx="6400800" cy="1524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FontTx/>
              <a:buNone/>
              <a:defRPr sz="2200" baseline="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779922" y="6382512"/>
            <a:ext cx="2514600" cy="188513"/>
          </a:xfrm>
          <a:prstGeom prst="rect">
            <a:avLst/>
          </a:prstGeom>
          <a:noFill/>
        </p:spPr>
        <p:txBody>
          <a:bodyPr wrap="square" tIns="0" rIns="0" bIns="0" rtlCol="0">
            <a:spAutoFit/>
          </a:bodyPr>
          <a:lstStyle/>
          <a:p>
            <a:pPr algn="r"/>
            <a:r>
              <a:rPr lang="en-US" sz="1050" b="1" i="0" dirty="0">
                <a:solidFill>
                  <a:srgbClr val="58595B"/>
                </a:solidFill>
              </a:rPr>
              <a:t>Member of Walgreens Boots Alliance</a:t>
            </a:r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914400" y="6266225"/>
            <a:ext cx="3733800" cy="3048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srgbClr val="58595B"/>
                </a:solidFill>
                <a:ea typeface="ＭＳ Ｐゴシック" charset="0"/>
                <a:cs typeface="ＭＳ Ｐゴシック" charset="0"/>
              </a:rPr>
              <a:t>©2017 Walgreen Co. All rights reserved.  Confidential and proprietary information.  </a:t>
            </a:r>
            <a:endParaRPr lang="en-US" dirty="0">
              <a:solidFill>
                <a:srgbClr val="58595B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10" name="Picture 9" descr="WalgreensATCO2_HH-CMY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796845" cy="77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34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8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819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85800" y="6400800"/>
            <a:ext cx="4343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40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371600"/>
            <a:ext cx="8534400" cy="46482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20663"/>
            <a:ext cx="8534400" cy="703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85800" y="6400800"/>
            <a:ext cx="4343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9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56A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3629" y="1066800"/>
            <a:ext cx="9144000" cy="137160"/>
          </a:xfrm>
          <a:prstGeom prst="rect">
            <a:avLst/>
          </a:prstGeom>
          <a:solidFill>
            <a:srgbClr val="70CD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ctrTitle"/>
          </p:nvPr>
        </p:nvSpPr>
        <p:spPr bwMode="auto">
          <a:xfrm>
            <a:off x="1438275" y="2276475"/>
            <a:ext cx="6410325" cy="1076325"/>
          </a:xfrm>
        </p:spPr>
        <p:txBody>
          <a:bodyPr anchor="t"/>
          <a:lstStyle>
            <a:lvl1pPr>
              <a:lnSpc>
                <a:spcPts val="36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38275" y="3438525"/>
            <a:ext cx="6400800" cy="1524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FontTx/>
              <a:buNone/>
              <a:defRPr sz="2200" baseline="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382512"/>
            <a:ext cx="2514600" cy="188513"/>
          </a:xfrm>
          <a:prstGeom prst="rect">
            <a:avLst/>
          </a:prstGeom>
          <a:noFill/>
        </p:spPr>
        <p:txBody>
          <a:bodyPr wrap="square" tIns="0" rIns="0" bIns="0" rtlCol="0">
            <a:spAutoFit/>
          </a:bodyPr>
          <a:lstStyle/>
          <a:p>
            <a:pPr algn="r"/>
            <a:r>
              <a:rPr lang="en-US" sz="1050" b="1" i="0" dirty="0">
                <a:solidFill>
                  <a:srgbClr val="58595B"/>
                </a:solidFill>
              </a:rPr>
              <a:t>Member of Walgreens Boots Alliance</a:t>
            </a:r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914400" y="6266225"/>
            <a:ext cx="3733800" cy="3048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srgbClr val="58595B"/>
                </a:solidFill>
                <a:ea typeface="ＭＳ Ｐゴシック" charset="0"/>
                <a:cs typeface="ＭＳ Ｐゴシック" charset="0"/>
              </a:rPr>
              <a:t>©2017 Walgreen Co. All rights reserved.  Confidential and proprietary information.  </a:t>
            </a:r>
            <a:endParaRPr lang="en-US" dirty="0">
              <a:solidFill>
                <a:srgbClr val="58595B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15" name="Picture 14" descr="Walgreens_CW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76" y="838200"/>
            <a:ext cx="811924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45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 noChangeArrowheads="1"/>
          </p:cNvSpPr>
          <p:nvPr>
            <p:ph type="ctrTitle"/>
          </p:nvPr>
        </p:nvSpPr>
        <p:spPr bwMode="auto">
          <a:xfrm>
            <a:off x="1438275" y="2276475"/>
            <a:ext cx="6410325" cy="1076325"/>
          </a:xfrm>
        </p:spPr>
        <p:txBody>
          <a:bodyPr anchor="t"/>
          <a:lstStyle>
            <a:lvl1pPr>
              <a:lnSpc>
                <a:spcPts val="36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38275" y="3438525"/>
            <a:ext cx="6400800" cy="1524000"/>
          </a:xfrm>
        </p:spPr>
        <p:txBody>
          <a:bodyPr/>
          <a:lstStyle>
            <a:lvl1pPr marL="0" indent="0">
              <a:lnSpc>
                <a:spcPts val="2600"/>
              </a:lnSpc>
              <a:spcBef>
                <a:spcPts val="0"/>
              </a:spcBef>
              <a:buFontTx/>
              <a:buNone/>
              <a:defRPr sz="2200" baseline="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681171" y="5251385"/>
            <a:ext cx="2656005" cy="76841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buNone/>
            </a:pPr>
            <a:br>
              <a:rPr lang="en-US" sz="1400" dirty="0">
                <a:solidFill>
                  <a:schemeClr val="tx2"/>
                </a:solidFill>
              </a:rPr>
            </a:br>
            <a:r>
              <a:rPr lang="en-US" sz="1400" dirty="0">
                <a:solidFill>
                  <a:schemeClr val="tx2"/>
                </a:solidFill>
              </a:rPr>
              <a:t>Company logo</a:t>
            </a:r>
            <a:br>
              <a:rPr lang="en-US" sz="1400" dirty="0">
                <a:solidFill>
                  <a:schemeClr val="tx2"/>
                </a:solidFill>
              </a:rPr>
            </a:b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>
            <a:off x="914400" y="6146884"/>
            <a:ext cx="7315200" cy="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56A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3629" y="1066800"/>
            <a:ext cx="9144000" cy="137160"/>
          </a:xfrm>
          <a:prstGeom prst="rect">
            <a:avLst/>
          </a:prstGeom>
          <a:solidFill>
            <a:srgbClr val="70CD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715000" y="6382512"/>
            <a:ext cx="2514600" cy="188513"/>
          </a:xfrm>
          <a:prstGeom prst="rect">
            <a:avLst/>
          </a:prstGeom>
          <a:noFill/>
        </p:spPr>
        <p:txBody>
          <a:bodyPr wrap="square" tIns="0" rIns="0" bIns="0" rtlCol="0">
            <a:spAutoFit/>
          </a:bodyPr>
          <a:lstStyle/>
          <a:p>
            <a:pPr algn="r"/>
            <a:r>
              <a:rPr lang="en-US" sz="1050" b="1" i="0" dirty="0">
                <a:solidFill>
                  <a:srgbClr val="58595B"/>
                </a:solidFill>
              </a:rPr>
              <a:t>Member of Walgreens Boots Alliance</a:t>
            </a:r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914400" y="6266225"/>
            <a:ext cx="3733800" cy="3048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srgbClr val="58595B"/>
                </a:solidFill>
                <a:ea typeface="ＭＳ Ｐゴシック" charset="0"/>
                <a:cs typeface="ＭＳ Ｐゴシック" charset="0"/>
              </a:rPr>
              <a:t>©2017 Walgreen Co. All rights reserved.  Confidential and proprietary information.  </a:t>
            </a:r>
            <a:endParaRPr lang="en-US" dirty="0">
              <a:solidFill>
                <a:srgbClr val="58595B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15" name="Picture 14" descr="Walgreens_CW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76" y="838200"/>
            <a:ext cx="811924" cy="838200"/>
          </a:xfrm>
          <a:prstGeom prst="rect">
            <a:avLst/>
          </a:prstGeom>
        </p:spPr>
      </p:pic>
      <p:pic>
        <p:nvPicPr>
          <p:cNvPr id="20" name="Picture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87872"/>
            <a:ext cx="203041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02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224118" y="2525414"/>
            <a:ext cx="8695764" cy="1024245"/>
          </a:xfrm>
        </p:spPr>
        <p:txBody>
          <a:bodyPr>
            <a:noAutofit/>
          </a:bodyPr>
          <a:lstStyle>
            <a:lvl1pPr algn="ctr">
              <a:lnSpc>
                <a:spcPct val="90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70CD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629" y="1066800"/>
            <a:ext cx="9144000" cy="13716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3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224118" y="2525414"/>
            <a:ext cx="8695764" cy="1024245"/>
          </a:xfrm>
        </p:spPr>
        <p:txBody>
          <a:bodyPr>
            <a:noAutofit/>
          </a:bodyPr>
          <a:lstStyle>
            <a:lvl1pPr algn="ctr">
              <a:lnSpc>
                <a:spcPct val="90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BFDF2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3629" y="1066800"/>
            <a:ext cx="9144000" cy="137160"/>
          </a:xfrm>
          <a:prstGeom prst="rect">
            <a:avLst/>
          </a:prstGeom>
          <a:solidFill>
            <a:srgbClr val="7AC04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6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D9D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629" y="1066800"/>
            <a:ext cx="9144000" cy="13716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224118" y="2525414"/>
            <a:ext cx="8695764" cy="1024245"/>
          </a:xfrm>
        </p:spPr>
        <p:txBody>
          <a:bodyPr>
            <a:noAutofit/>
          </a:bodyPr>
          <a:lstStyle>
            <a:lvl1pPr algn="ctr">
              <a:lnSpc>
                <a:spcPct val="90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0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0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876800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  <a:lvl2pPr>
              <a:lnSpc>
                <a:spcPts val="2400"/>
              </a:lnSpc>
              <a:defRPr sz="2000">
                <a:solidFill>
                  <a:schemeClr val="tx2"/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lnSpc>
                <a:spcPts val="1800"/>
              </a:lnSpc>
              <a:defRPr sz="14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876800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3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4192588" cy="533400"/>
          </a:xfrm>
        </p:spPr>
        <p:txBody>
          <a:bodyPr anchor="ctr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057400"/>
            <a:ext cx="4192588" cy="4191000"/>
          </a:xfrm>
        </p:spPr>
        <p:txBody>
          <a:bodyPr/>
          <a:lstStyle>
            <a:lvl1pPr>
              <a:spcBef>
                <a:spcPts val="0"/>
              </a:spcBef>
              <a:defRPr sz="2200"/>
            </a:lvl1pPr>
            <a:lvl2pPr>
              <a:lnSpc>
                <a:spcPts val="2400"/>
              </a:lnSpc>
              <a:spcBef>
                <a:spcPts val="600"/>
              </a:spcBef>
              <a:defRPr sz="2000"/>
            </a:lvl2pPr>
            <a:lvl3pPr>
              <a:lnSpc>
                <a:spcPts val="2200"/>
              </a:lnSpc>
              <a:spcBef>
                <a:spcPts val="600"/>
              </a:spcBef>
              <a:defRPr sz="1800"/>
            </a:lvl3pPr>
            <a:lvl4pPr>
              <a:lnSpc>
                <a:spcPts val="2000"/>
              </a:lnSpc>
              <a:spcBef>
                <a:spcPts val="600"/>
              </a:spcBef>
              <a:defRPr sz="1600"/>
            </a:lvl4pPr>
            <a:lvl5pPr>
              <a:lnSpc>
                <a:spcPts val="1800"/>
              </a:lnSpc>
              <a:spcBef>
                <a:spcPts val="600"/>
              </a:spcBef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194175" cy="533400"/>
          </a:xfrm>
        </p:spPr>
        <p:txBody>
          <a:bodyPr anchor="ctr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194175" cy="4191000"/>
          </a:xfrm>
        </p:spPr>
        <p:txBody>
          <a:bodyPr/>
          <a:lstStyle>
            <a:lvl1pPr>
              <a:defRPr sz="2200"/>
            </a:lvl1pPr>
            <a:lvl2pPr>
              <a:lnSpc>
                <a:spcPts val="2400"/>
              </a:lnSpc>
              <a:defRPr sz="2000"/>
            </a:lvl2pPr>
            <a:lvl3pPr>
              <a:lnSpc>
                <a:spcPts val="2200"/>
              </a:lnSpc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219869"/>
            <a:ext cx="8534400" cy="7032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7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-header.pn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 bwMode="auto">
          <a:xfrm>
            <a:off x="0" y="1066800"/>
            <a:ext cx="9144000" cy="137160"/>
          </a:xfrm>
          <a:prstGeom prst="rect">
            <a:avLst/>
          </a:prstGeom>
          <a:solidFill>
            <a:srgbClr val="70CD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title"/>
          </p:nvPr>
        </p:nvSpPr>
        <p:spPr bwMode="gray">
          <a:xfrm>
            <a:off x="304800" y="220663"/>
            <a:ext cx="853440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gray">
          <a:xfrm>
            <a:off x="304800" y="1371600"/>
            <a:ext cx="8534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Text Box 11"/>
          <p:cNvSpPr txBox="1">
            <a:spLocks noChangeArrowheads="1"/>
          </p:cNvSpPr>
          <p:nvPr/>
        </p:nvSpPr>
        <p:spPr bwMode="gray">
          <a:xfrm>
            <a:off x="8424863" y="6491288"/>
            <a:ext cx="414337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defRPr/>
            </a:pPr>
            <a:fld id="{5D723406-A4F8-654A-BC70-91BA88B60721}" type="slidenum">
              <a:rPr lang="en-US" sz="900" b="0" smtClean="0">
                <a:solidFill>
                  <a:schemeClr val="tx2"/>
                </a:solidFill>
                <a:cs typeface="+mn-cs"/>
              </a:rPr>
              <a:pPr algn="r">
                <a:lnSpc>
                  <a:spcPct val="100000"/>
                </a:lnSpc>
                <a:spcBef>
                  <a:spcPct val="0"/>
                </a:spcBef>
                <a:defRPr/>
              </a:pPr>
              <a:t>‹#›</a:t>
            </a:fld>
            <a:endParaRPr lang="en-US" sz="900" b="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85800" y="6400800"/>
            <a:ext cx="43434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sp>
        <p:nvSpPr>
          <p:cNvPr id="1031" name="TextBox 2"/>
          <p:cNvSpPr txBox="1">
            <a:spLocks noChangeArrowheads="1"/>
          </p:cNvSpPr>
          <p:nvPr/>
        </p:nvSpPr>
        <p:spPr bwMode="auto">
          <a:xfrm>
            <a:off x="-1143000" y="533400"/>
            <a:ext cx="1841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00800"/>
            <a:ext cx="333009" cy="3449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95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0" indent="0" algn="l" rtl="0" eaLnBrk="1" fontAlgn="base" hangingPunct="1">
        <a:lnSpc>
          <a:spcPts val="2400"/>
        </a:lnSpc>
        <a:spcBef>
          <a:spcPts val="600"/>
        </a:spcBef>
        <a:spcAft>
          <a:spcPct val="0"/>
        </a:spcAft>
        <a:buClr>
          <a:schemeClr val="tx2"/>
        </a:buClr>
        <a:buNone/>
        <a:defRPr sz="2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223838" indent="-223838" algn="l" rtl="0" eaLnBrk="1" fontAlgn="base" hangingPunct="1">
        <a:lnSpc>
          <a:spcPts val="2200"/>
        </a:lnSpc>
        <a:spcBef>
          <a:spcPts val="600"/>
        </a:spcBef>
        <a:spcAft>
          <a:spcPct val="0"/>
        </a:spcAft>
        <a:buClr>
          <a:schemeClr val="tx2"/>
        </a:buClr>
        <a:buFont typeface="Arial"/>
        <a:buChar char="•"/>
        <a:defRPr sz="2000">
          <a:solidFill>
            <a:schemeClr val="tx2"/>
          </a:solidFill>
          <a:latin typeface="+mn-lt"/>
          <a:ea typeface="ＭＳ Ｐゴシック" charset="0"/>
        </a:defRPr>
      </a:lvl2pPr>
      <a:lvl3pPr marL="463550" indent="-239713" algn="l" rtl="0" eaLnBrk="1" fontAlgn="base" hangingPunct="1">
        <a:lnSpc>
          <a:spcPts val="2000"/>
        </a:lnSpc>
        <a:spcBef>
          <a:spcPts val="600"/>
        </a:spcBef>
        <a:spcAft>
          <a:spcPct val="0"/>
        </a:spcAft>
        <a:buClr>
          <a:schemeClr val="tx2"/>
        </a:buClr>
        <a:buFont typeface="Lucida Grande"/>
        <a:buChar char="–"/>
        <a:defRPr>
          <a:solidFill>
            <a:schemeClr val="tx2"/>
          </a:solidFill>
          <a:latin typeface="+mn-lt"/>
          <a:ea typeface="ＭＳ Ｐゴシック" charset="0"/>
        </a:defRPr>
      </a:lvl3pPr>
      <a:lvl4pPr marL="687388" indent="-223838" algn="l" rtl="0" eaLnBrk="1" fontAlgn="base" hangingPunct="1">
        <a:lnSpc>
          <a:spcPts val="1800"/>
        </a:lnSpc>
        <a:spcBef>
          <a:spcPts val="600"/>
        </a:spcBef>
        <a:spcAft>
          <a:spcPct val="0"/>
        </a:spcAft>
        <a:buClr>
          <a:schemeClr val="tx2"/>
        </a:buClr>
        <a:buFont typeface="Lucida Grande"/>
        <a:buChar char="»"/>
        <a:defRPr sz="1600">
          <a:solidFill>
            <a:schemeClr val="tx2"/>
          </a:solidFill>
          <a:latin typeface="+mn-lt"/>
          <a:ea typeface="ＭＳ Ｐゴシック" charset="0"/>
        </a:defRPr>
      </a:lvl4pPr>
      <a:lvl5pPr marL="911225" indent="-223838" algn="l" rtl="0" eaLnBrk="1" fontAlgn="base" hangingPunct="1">
        <a:lnSpc>
          <a:spcPts val="1600"/>
        </a:lnSpc>
        <a:spcBef>
          <a:spcPts val="600"/>
        </a:spcBef>
        <a:spcAft>
          <a:spcPct val="0"/>
        </a:spcAft>
        <a:buClr>
          <a:schemeClr val="tx2"/>
        </a:buClr>
        <a:buFont typeface="Arial"/>
        <a:buChar char="•"/>
        <a:defRPr sz="1400">
          <a:solidFill>
            <a:schemeClr val="tx2"/>
          </a:solidFill>
          <a:latin typeface="+mn-lt"/>
          <a:ea typeface="ＭＳ Ｐゴシック" charset="0"/>
        </a:defRPr>
      </a:lvl5pPr>
      <a:lvl6pPr marL="2070100" indent="-2413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527300" indent="-2413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984500" indent="-2413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3441700" indent="-2413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Opioid Epidemic and Naloxone</a:t>
            </a:r>
            <a:br>
              <a:rPr lang="en-US" dirty="0"/>
            </a:br>
            <a:r>
              <a:rPr lang="en-US" sz="2800" dirty="0"/>
              <a:t>CTSMA 57</a:t>
            </a:r>
            <a:r>
              <a:rPr lang="en-US" sz="2800" baseline="30000" dirty="0"/>
              <a:t>th</a:t>
            </a:r>
            <a:r>
              <a:rPr lang="en-US" sz="2800" dirty="0"/>
              <a:t> Annual Conference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Ann Linskey, Pharm D, </a:t>
            </a:r>
            <a:r>
              <a:rPr lang="en-US" dirty="0" err="1"/>
              <a:t>RPh</a:t>
            </a:r>
            <a:endParaRPr lang="en-US" dirty="0"/>
          </a:p>
          <a:p>
            <a:r>
              <a:rPr lang="en-US" dirty="0"/>
              <a:t>March 25, 2017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8595B"/>
                </a:solidFill>
                <a:ea typeface="ＭＳ Ｐゴシック" charset="0"/>
                <a:cs typeface="ＭＳ Ｐゴシック" charset="0"/>
              </a:rPr>
              <a:t>©2017 Walgreen Co. All rights reserved.  Confidential and proprietary information.  </a:t>
            </a:r>
            <a:endParaRPr lang="en-US" dirty="0">
              <a:solidFill>
                <a:srgbClr val="58595B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883119"/>
          </a:xfrm>
        </p:spPr>
        <p:txBody>
          <a:bodyPr/>
          <a:lstStyle/>
          <a:p>
            <a:pPr algn="ctr"/>
            <a:r>
              <a:rPr lang="en-US" sz="4400" dirty="0"/>
              <a:t>Naloxone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524000"/>
            <a:ext cx="8726791" cy="5085728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An ANTIDOTE for OPIOID overdose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Naloxone is an opioid receptor antagonist at mu, kappa, and delta receptors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Works at the opioid receptor to displace opioid agonists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Shows little to no agonist activity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Shows little to no pharmacological effect, even at high doses, in patients who have not received opioids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696744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Naloxone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295400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2"/>
                </a:solidFill>
              </a:rPr>
              <a:t>Naloxone is an antidote for opioids only: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62282645"/>
              </p:ext>
            </p:extLst>
          </p:nvPr>
        </p:nvGraphicFramePr>
        <p:xfrm>
          <a:off x="1600200" y="2108200"/>
          <a:ext cx="62484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97740157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820271"/>
          </a:xfrm>
        </p:spPr>
        <p:txBody>
          <a:bodyPr/>
          <a:lstStyle/>
          <a:p>
            <a:pPr algn="ctr"/>
            <a:r>
              <a:rPr lang="en-US" sz="4000" dirty="0"/>
              <a:t>Pharmacology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15076429"/>
              </p:ext>
            </p:extLst>
          </p:nvPr>
        </p:nvGraphicFramePr>
        <p:xfrm>
          <a:off x="990600" y="1676400"/>
          <a:ext cx="7772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30626321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87190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Onset and Duration of Action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35966022"/>
              </p:ext>
            </p:extLst>
          </p:nvPr>
        </p:nvGraphicFramePr>
        <p:xfrm>
          <a:off x="381000" y="1295400"/>
          <a:ext cx="8458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8825397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841214"/>
              </p:ext>
            </p:extLst>
          </p:nvPr>
        </p:nvGraphicFramePr>
        <p:xfrm>
          <a:off x="304800" y="1371600"/>
          <a:ext cx="8534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17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753035"/>
          </a:xfrm>
        </p:spPr>
        <p:txBody>
          <a:bodyPr/>
          <a:lstStyle/>
          <a:p>
            <a:pPr algn="ctr"/>
            <a:r>
              <a:rPr lang="en-US" sz="4400" dirty="0"/>
              <a:t>Available Dosage Forms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56984767"/>
              </p:ext>
            </p:extLst>
          </p:nvPr>
        </p:nvGraphicFramePr>
        <p:xfrm>
          <a:off x="228600" y="1371600"/>
          <a:ext cx="86868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04461997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Nasal Administration (Narcan Nasal Spray)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029" y="2286000"/>
            <a:ext cx="6171542" cy="41148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54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1566"/>
          </a:xfrm>
        </p:spPr>
        <p:txBody>
          <a:bodyPr/>
          <a:lstStyle/>
          <a:p>
            <a:pPr algn="ctr"/>
            <a:r>
              <a:rPr lang="en-US" dirty="0"/>
              <a:t>Nasal administration </a:t>
            </a:r>
            <a:br>
              <a:rPr lang="en-US" dirty="0"/>
            </a:br>
            <a:r>
              <a:rPr lang="en-US" dirty="0"/>
              <a:t>(generic injection with atomizer)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©2017 Walgreen Co. All rights reserved.  Confidential and proprietary information. 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4420515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365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pic>
        <p:nvPicPr>
          <p:cNvPr id="6" name="Picture 8" descr="How to Administer Nasal Naloxon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553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14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655319"/>
          </a:xfrm>
        </p:spPr>
        <p:txBody>
          <a:bodyPr/>
          <a:lstStyle/>
          <a:p>
            <a:pPr algn="ctr"/>
            <a:r>
              <a:rPr lang="en-US" sz="4400" dirty="0"/>
              <a:t>Why use Naloxone?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3160694"/>
              </p:ext>
            </p:extLst>
          </p:nvPr>
        </p:nvGraphicFramePr>
        <p:xfrm>
          <a:off x="1371600" y="1447800"/>
          <a:ext cx="67056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762667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450" y="1295400"/>
            <a:ext cx="7075937" cy="51054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6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Access to Naloxone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09604547"/>
              </p:ext>
            </p:extLst>
          </p:nvPr>
        </p:nvGraphicFramePr>
        <p:xfrm>
          <a:off x="685800" y="1371600"/>
          <a:ext cx="7772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0124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sz="4400" dirty="0"/>
              <a:t>Liability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52744899"/>
              </p:ext>
            </p:extLst>
          </p:nvPr>
        </p:nvGraphicFramePr>
        <p:xfrm>
          <a:off x="533400" y="1397000"/>
          <a:ext cx="8229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9590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Does availability of Naloxone lead to increased drug use?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15319846"/>
              </p:ext>
            </p:extLst>
          </p:nvPr>
        </p:nvGraphicFramePr>
        <p:xfrm>
          <a:off x="381000" y="1371600"/>
          <a:ext cx="8153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-76200" y="5761470"/>
            <a:ext cx="8153400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1200" dirty="0"/>
              <a:t>Rees, et al, The Effects of Naloxone Access and Good Samaritan Laws on Opioid-Related Deaths, National Bureaus of Economic Research, February </a:t>
            </a:r>
            <a:r>
              <a:rPr lang="en-US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994485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4729162" cy="468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Thank you for all that you do!</a:t>
            </a:r>
          </a:p>
        </p:txBody>
      </p:sp>
    </p:spTree>
    <p:extLst>
      <p:ext uri="{BB962C8B-B14F-4D97-AF65-F5344CB8AC3E}">
        <p14:creationId xmlns:p14="http://schemas.microsoft.com/office/powerpoint/2010/main" val="322878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03262"/>
          </a:xfrm>
        </p:spPr>
        <p:txBody>
          <a:bodyPr/>
          <a:lstStyle/>
          <a:p>
            <a:pPr algn="ctr"/>
            <a:r>
              <a:rPr lang="en-US" sz="3200" dirty="0"/>
              <a:t>Connecticut Overdose Deaths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91165740"/>
              </p:ext>
            </p:extLst>
          </p:nvPr>
        </p:nvGraphicFramePr>
        <p:xfrm>
          <a:off x="457200" y="1397000"/>
          <a:ext cx="83058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402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The Epidemic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3434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44272083"/>
              </p:ext>
            </p:extLst>
          </p:nvPr>
        </p:nvGraphicFramePr>
        <p:xfrm>
          <a:off x="1447800" y="1447799"/>
          <a:ext cx="6934200" cy="4922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29200" y="6019800"/>
            <a:ext cx="335280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b="0" dirty="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8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Opioid Receptors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55337503"/>
              </p:ext>
            </p:extLst>
          </p:nvPr>
        </p:nvGraphicFramePr>
        <p:xfrm>
          <a:off x="1524000" y="1651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4428758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Overdose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338" y="1447800"/>
            <a:ext cx="7772400" cy="4114800"/>
          </a:xfrm>
        </p:spPr>
        <p:txBody>
          <a:bodyPr>
            <a:normAutofit/>
          </a:bodyPr>
          <a:lstStyle/>
          <a:p>
            <a:pPr indent="-27432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Opioid receptors are found in the brain, including in the respiratory center in the medulla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95338" y="5620872"/>
            <a:ext cx="8348662" cy="605116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49" y="2209800"/>
            <a:ext cx="5567883" cy="342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680578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Overdose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00138" y="6172200"/>
            <a:ext cx="8348662" cy="605116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©2017 Walgreen Co. All rights reserved.  Confidential and proprietary information. 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69860340"/>
              </p:ext>
            </p:extLst>
          </p:nvPr>
        </p:nvGraphicFramePr>
        <p:xfrm>
          <a:off x="15240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3429000"/>
            <a:ext cx="2819400" cy="937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</a:rPr>
              <a:t>Opioid Overdoses Cause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5562600"/>
            <a:ext cx="4572000" cy="6093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/>
              <a:t>White JM, Irvine RJ. Mechanism of fatal opioid overdose. </a:t>
            </a:r>
            <a:r>
              <a:rPr lang="en-US" i="1" dirty="0"/>
              <a:t>Addiction</a:t>
            </a:r>
            <a:r>
              <a:rPr lang="en-US" dirty="0"/>
              <a:t>. 1999 Jul;94(7):961-72.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949049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Overdose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95158448"/>
              </p:ext>
            </p:extLst>
          </p:nvPr>
        </p:nvGraphicFramePr>
        <p:xfrm>
          <a:off x="1524000" y="1803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295400"/>
            <a:ext cx="8534400" cy="56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800" b="0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766771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Overdose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4876800"/>
          </a:xfrm>
        </p:spPr>
        <p:txBody>
          <a:bodyPr>
            <a:noAutofit/>
          </a:bodyPr>
          <a:lstStyle/>
          <a:p>
            <a:pPr indent="-274320"/>
            <a:r>
              <a:rPr lang="en-US" sz="2800" dirty="0"/>
              <a:t>Opioids death is caused by: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©2017 Walgreen Co. All rights reserved.  Confidential and proprietary information.  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1122135"/>
              </p:ext>
            </p:extLst>
          </p:nvPr>
        </p:nvGraphicFramePr>
        <p:xfrm>
          <a:off x="16002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33159919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1DC41509-C30C-48C4-995B-ABB67783A97D}"/>
  <p:tag name="GENSWF_ADVANCE_TIME" val="22.6"/>
  <p:tag name="TIMING" val=""/>
  <p:tag name="ISPRING_CUSTOM_TIMING_US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267F6B1-012D-47B3-BBD5-22A87DBA181D}"/>
  <p:tag name="GENSWF_ADVANCE_TIME" val="30.472"/>
  <p:tag name="TIMING" val=""/>
  <p:tag name="ISPRING_CUSTOM_TIMING_US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6247C433-8877-4D86-A8BC-BA7EE413F504}"/>
  <p:tag name="GENSWF_ADVANCE_TIME" val="20.3"/>
  <p:tag name="TIMING" val="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BD1F8093-E225-40F7-96E2-803F32C3530F}"/>
  <p:tag name="GENSWF_ADVANCE_TIME" val="22.2"/>
  <p:tag name="TIMING" val="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BD1F8093-E225-40F7-96E2-803F32C3530F}"/>
  <p:tag name="GENSWF_ADVANCE_TIME" val="22.2"/>
  <p:tag name="TIMING" val="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D83F0CFA-769F-49FE-A392-785524EF483D}"/>
  <p:tag name="GENSWF_ADVANCE_TIME" val="21.3"/>
  <p:tag name="TIMING" val="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D83F0CFA-769F-49FE-A392-785524EF483D}"/>
  <p:tag name="GENSWF_ADVANCE_TIME" val="21.3"/>
  <p:tag name="TIMING" val="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2CF413C4-5F7A-4673-8D0E-99D2A28BE659}"/>
  <p:tag name="GENSWF_ADVANCE_TIME" val="26.53"/>
  <p:tag name="TIMING" val="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79BDA11D-8864-4ACB-9670-61EFC2382872}"/>
  <p:tag name="GENSWF_ADVANCE_TIME" val="12.2"/>
  <p:tag name="TIMING" val="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F9158B0C-E615-4D5F-924B-DD5E0C69FC66}"/>
  <p:tag name="GENSWF_ADVANCE_TIME" val="22.908"/>
  <p:tag name="TIMING" val=""/>
  <p:tag name="ISPRING_CUSTOM_TIMING_US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E3F533C8-8018-4FFC-92C2-C04FCBB8C9C1}"/>
  <p:tag name="GENSWF_ADVANCE_TIME" val="44.992"/>
  <p:tag name="TIMING" val=""/>
  <p:tag name="ISPRING_CUSTOM_TIMING_USED" val="1"/>
</p:tagLst>
</file>

<file path=ppt/theme/theme1.xml><?xml version="1.0" encoding="utf-8"?>
<a:theme xmlns:a="http://schemas.openxmlformats.org/drawingml/2006/main" name="Default Theme">
  <a:themeElements>
    <a:clrScheme name="Walgreens H&amp;H Theme">
      <a:dk1>
        <a:srgbClr val="000000"/>
      </a:dk1>
      <a:lt1>
        <a:srgbClr val="FFFFFF"/>
      </a:lt1>
      <a:dk2>
        <a:srgbClr val="58595B"/>
      </a:dk2>
      <a:lt2>
        <a:srgbClr val="E1E5E8"/>
      </a:lt2>
      <a:accent1>
        <a:srgbClr val="56A0D3"/>
      </a:accent1>
      <a:accent2>
        <a:srgbClr val="7AC143"/>
      </a:accent2>
      <a:accent3>
        <a:srgbClr val="E31837"/>
      </a:accent3>
      <a:accent4>
        <a:srgbClr val="FC9D3A"/>
      </a:accent4>
      <a:accent5>
        <a:srgbClr val="B890C2"/>
      </a:accent5>
      <a:accent6>
        <a:srgbClr val="75C7B9"/>
      </a:accent6>
      <a:hlink>
        <a:srgbClr val="70CDE3"/>
      </a:hlink>
      <a:folHlink>
        <a:srgbClr val="6A737B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b="0" dirty="0" err="1" smtClean="0">
            <a:solidFill>
              <a:schemeClr val="tx2"/>
            </a:solidFill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B39"/>
        </a:accent1>
        <a:accent2>
          <a:srgbClr val="FFCE00"/>
        </a:accent2>
        <a:accent3>
          <a:srgbClr val="FFFFFF"/>
        </a:accent3>
        <a:accent4>
          <a:srgbClr val="000000"/>
        </a:accent4>
        <a:accent5>
          <a:srgbClr val="AAD2AE"/>
        </a:accent5>
        <a:accent6>
          <a:srgbClr val="E7BA00"/>
        </a:accent6>
        <a:hlink>
          <a:srgbClr val="003A6F"/>
        </a:hlink>
        <a:folHlink>
          <a:srgbClr val="A128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B39"/>
        </a:accent1>
        <a:accent2>
          <a:srgbClr val="FFE512"/>
        </a:accent2>
        <a:accent3>
          <a:srgbClr val="FFFFFF"/>
        </a:accent3>
        <a:accent4>
          <a:srgbClr val="000000"/>
        </a:accent4>
        <a:accent5>
          <a:srgbClr val="AAD2AE"/>
        </a:accent5>
        <a:accent6>
          <a:srgbClr val="E7CF0F"/>
        </a:accent6>
        <a:hlink>
          <a:srgbClr val="003A6F"/>
        </a:hlink>
        <a:folHlink>
          <a:srgbClr val="A1283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0</TotalTime>
  <Words>1217</Words>
  <Application>Microsoft Office PowerPoint</Application>
  <PresentationFormat>On-screen Show (4:3)</PresentationFormat>
  <Paragraphs>166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ＭＳ Ｐゴシック</vt:lpstr>
      <vt:lpstr>Arial</vt:lpstr>
      <vt:lpstr>Lucida Grande</vt:lpstr>
      <vt:lpstr>Wingdings</vt:lpstr>
      <vt:lpstr>Default Theme</vt:lpstr>
      <vt:lpstr>The Opioid Epidemic and Naloxone CTSMA 57th Annual Conference</vt:lpstr>
      <vt:lpstr> </vt:lpstr>
      <vt:lpstr>Connecticut Overdose Deaths </vt:lpstr>
      <vt:lpstr>The Epidemic</vt:lpstr>
      <vt:lpstr>Opioid Receptors</vt:lpstr>
      <vt:lpstr>Overdose</vt:lpstr>
      <vt:lpstr>Overdose</vt:lpstr>
      <vt:lpstr>Overdose</vt:lpstr>
      <vt:lpstr>Overdose</vt:lpstr>
      <vt:lpstr>Naloxone</vt:lpstr>
      <vt:lpstr>Naloxone</vt:lpstr>
      <vt:lpstr>Pharmacology</vt:lpstr>
      <vt:lpstr>Onset and Duration of Action</vt:lpstr>
      <vt:lpstr>PowerPoint Presentation</vt:lpstr>
      <vt:lpstr>Available Dosage Forms</vt:lpstr>
      <vt:lpstr>Nasal Administration (Narcan Nasal Spray) </vt:lpstr>
      <vt:lpstr>Nasal administration  (generic injection with atomizer)</vt:lpstr>
      <vt:lpstr>PowerPoint Presentation</vt:lpstr>
      <vt:lpstr>Why use Naloxone?</vt:lpstr>
      <vt:lpstr>Access to Naloxone</vt:lpstr>
      <vt:lpstr>Liability </vt:lpstr>
      <vt:lpstr>Does availability of Naloxone lead to increased drug use?</vt:lpstr>
      <vt:lpstr>Thank you for all that you 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2015-12-02T21:38:28Z</dcterms:created>
  <dcterms:modified xsi:type="dcterms:W3CDTF">2017-04-01T16:14:01Z</dcterms:modified>
</cp:coreProperties>
</file>